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5" r:id="rId5"/>
    <p:sldMasterId id="2147483767" r:id="rId6"/>
    <p:sldMasterId id="2147483731" r:id="rId7"/>
    <p:sldMasterId id="2147483743" r:id="rId8"/>
  </p:sldMasterIdLst>
  <p:notesMasterIdLst>
    <p:notesMasterId r:id="rId45"/>
  </p:notesMasterIdLst>
  <p:handoutMasterIdLst>
    <p:handoutMasterId r:id="rId46"/>
  </p:handoutMasterIdLst>
  <p:sldIdLst>
    <p:sldId id="256" r:id="rId9"/>
    <p:sldId id="452" r:id="rId10"/>
    <p:sldId id="491" r:id="rId11"/>
    <p:sldId id="497" r:id="rId12"/>
    <p:sldId id="490" r:id="rId13"/>
    <p:sldId id="495" r:id="rId14"/>
    <p:sldId id="502" r:id="rId15"/>
    <p:sldId id="504" r:id="rId16"/>
    <p:sldId id="503" r:id="rId17"/>
    <p:sldId id="501" r:id="rId18"/>
    <p:sldId id="505" r:id="rId19"/>
    <p:sldId id="506" r:id="rId20"/>
    <p:sldId id="507" r:id="rId21"/>
    <p:sldId id="508" r:id="rId22"/>
    <p:sldId id="509" r:id="rId23"/>
    <p:sldId id="510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20" r:id="rId33"/>
    <p:sldId id="519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31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244760-929F-4EA0-83E4-94908142F3E7}">
          <p14:sldIdLst>
            <p14:sldId id="256"/>
            <p14:sldId id="452"/>
            <p14:sldId id="491"/>
          </p14:sldIdLst>
        </p14:section>
        <p14:section name="Untitled Section" id="{99DD2453-5849-41DE-A43A-BA660C8CF2A4}">
          <p14:sldIdLst>
            <p14:sldId id="497"/>
            <p14:sldId id="490"/>
            <p14:sldId id="495"/>
            <p14:sldId id="502"/>
            <p14:sldId id="504"/>
            <p14:sldId id="503"/>
            <p14:sldId id="501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20"/>
            <p14:sldId id="519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422"/>
    <a:srgbClr val="F26522"/>
    <a:srgbClr val="CFD5EA"/>
    <a:srgbClr val="FCD6BE"/>
    <a:srgbClr val="EF6436"/>
    <a:srgbClr val="EC6727"/>
    <a:srgbClr val="FFFFFF"/>
    <a:srgbClr val="000000"/>
    <a:srgbClr val="929497"/>
    <a:srgbClr val="DCD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625022-5EC5-4E9C-BAEE-973181014A59}" v="25" dt="2024-03-01T08:44:08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2608" autoAdjust="0"/>
  </p:normalViewPr>
  <p:slideViewPr>
    <p:cSldViewPr snapToGrid="0">
      <p:cViewPr varScale="1">
        <p:scale>
          <a:sx n="70" d="100"/>
          <a:sy n="70" d="100"/>
        </p:scale>
        <p:origin x="81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7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tshali, Nokwethaba" userId="adc5a511-3cca-4fa0-acd4-341105cbde1c" providerId="ADAL" clId="{6B625022-5EC5-4E9C-BAEE-973181014A59}"/>
    <pc:docChg chg="custSel modSld">
      <pc:chgData name="Mtshali, Nokwethaba" userId="adc5a511-3cca-4fa0-acd4-341105cbde1c" providerId="ADAL" clId="{6B625022-5EC5-4E9C-BAEE-973181014A59}" dt="2024-03-01T08:51:12.843" v="143" actId="1076"/>
      <pc:docMkLst>
        <pc:docMk/>
      </pc:docMkLst>
      <pc:sldChg chg="addSp modSp mod">
        <pc:chgData name="Mtshali, Nokwethaba" userId="adc5a511-3cca-4fa0-acd4-341105cbde1c" providerId="ADAL" clId="{6B625022-5EC5-4E9C-BAEE-973181014A59}" dt="2024-03-01T08:36:49.225" v="5" actId="207"/>
        <pc:sldMkLst>
          <pc:docMk/>
          <pc:sldMk cId="1687377873" sldId="452"/>
        </pc:sldMkLst>
        <pc:spChg chg="add mod">
          <ac:chgData name="Mtshali, Nokwethaba" userId="adc5a511-3cca-4fa0-acd4-341105cbde1c" providerId="ADAL" clId="{6B625022-5EC5-4E9C-BAEE-973181014A59}" dt="2024-03-01T08:36:49.225" v="5" actId="207"/>
          <ac:spMkLst>
            <pc:docMk/>
            <pc:sldMk cId="1687377873" sldId="452"/>
            <ac:spMk id="3" creationId="{B5E2A6FE-2B9E-E178-B822-FD119F6FB542}"/>
          </ac:spMkLst>
        </pc:spChg>
        <pc:graphicFrameChg chg="mod">
          <ac:chgData name="Mtshali, Nokwethaba" userId="adc5a511-3cca-4fa0-acd4-341105cbde1c" providerId="ADAL" clId="{6B625022-5EC5-4E9C-BAEE-973181014A59}" dt="2024-03-01T08:35:17.364" v="0" actId="12269"/>
          <ac:graphicFrameMkLst>
            <pc:docMk/>
            <pc:sldMk cId="1687377873" sldId="452"/>
            <ac:graphicFrameMk id="29" creationId="{7BB6C1D2-C584-0096-8BB7-F03978FE7472}"/>
          </ac:graphicFrameMkLst>
        </pc:graphicFrameChg>
      </pc:sldChg>
      <pc:sldChg chg="modSp mod">
        <pc:chgData name="Mtshali, Nokwethaba" userId="adc5a511-3cca-4fa0-acd4-341105cbde1c" providerId="ADAL" clId="{6B625022-5EC5-4E9C-BAEE-973181014A59}" dt="2024-03-01T08:37:10.928" v="6" actId="2711"/>
        <pc:sldMkLst>
          <pc:docMk/>
          <pc:sldMk cId="1852073325" sldId="491"/>
        </pc:sldMkLst>
        <pc:spChg chg="mod">
          <ac:chgData name="Mtshali, Nokwethaba" userId="adc5a511-3cca-4fa0-acd4-341105cbde1c" providerId="ADAL" clId="{6B625022-5EC5-4E9C-BAEE-973181014A59}" dt="2024-03-01T08:37:10.928" v="6" actId="2711"/>
          <ac:spMkLst>
            <pc:docMk/>
            <pc:sldMk cId="1852073325" sldId="491"/>
            <ac:spMk id="3" creationId="{273D42A6-ED73-46D4-38FF-2A3EDE8E4CC8}"/>
          </ac:spMkLst>
        </pc:spChg>
      </pc:sldChg>
      <pc:sldChg chg="modSp mod">
        <pc:chgData name="Mtshali, Nokwethaba" userId="adc5a511-3cca-4fa0-acd4-341105cbde1c" providerId="ADAL" clId="{6B625022-5EC5-4E9C-BAEE-973181014A59}" dt="2024-03-01T08:39:30.949" v="25" actId="20577"/>
        <pc:sldMkLst>
          <pc:docMk/>
          <pc:sldMk cId="3077195783" sldId="497"/>
        </pc:sldMkLst>
        <pc:spChg chg="mod">
          <ac:chgData name="Mtshali, Nokwethaba" userId="adc5a511-3cca-4fa0-acd4-341105cbde1c" providerId="ADAL" clId="{6B625022-5EC5-4E9C-BAEE-973181014A59}" dt="2024-03-01T08:38:16.981" v="18" actId="12"/>
          <ac:spMkLst>
            <pc:docMk/>
            <pc:sldMk cId="3077195783" sldId="497"/>
            <ac:spMk id="5" creationId="{6E551E77-A096-A28D-8B90-76F25C0EE9DD}"/>
          </ac:spMkLst>
        </pc:spChg>
        <pc:graphicFrameChg chg="mod modGraphic">
          <ac:chgData name="Mtshali, Nokwethaba" userId="adc5a511-3cca-4fa0-acd4-341105cbde1c" providerId="ADAL" clId="{6B625022-5EC5-4E9C-BAEE-973181014A59}" dt="2024-03-01T08:39:30.949" v="25" actId="20577"/>
          <ac:graphicFrameMkLst>
            <pc:docMk/>
            <pc:sldMk cId="3077195783" sldId="497"/>
            <ac:graphicFrameMk id="4" creationId="{BA43D555-91ED-2E6C-C129-2E130D884A3C}"/>
          </ac:graphicFrameMkLst>
        </pc:graphicFrameChg>
      </pc:sldChg>
      <pc:sldChg chg="modSp">
        <pc:chgData name="Mtshali, Nokwethaba" userId="adc5a511-3cca-4fa0-acd4-341105cbde1c" providerId="ADAL" clId="{6B625022-5EC5-4E9C-BAEE-973181014A59}" dt="2024-03-01T08:41:27.237" v="32" actId="20577"/>
        <pc:sldMkLst>
          <pc:docMk/>
          <pc:sldMk cId="1493630066" sldId="502"/>
        </pc:sldMkLst>
        <pc:graphicFrameChg chg="mod">
          <ac:chgData name="Mtshali, Nokwethaba" userId="adc5a511-3cca-4fa0-acd4-341105cbde1c" providerId="ADAL" clId="{6B625022-5EC5-4E9C-BAEE-973181014A59}" dt="2024-03-01T08:41:27.237" v="32" actId="20577"/>
          <ac:graphicFrameMkLst>
            <pc:docMk/>
            <pc:sldMk cId="1493630066" sldId="502"/>
            <ac:graphicFrameMk id="15" creationId="{C635A120-1746-C1D7-DF6B-CAF131E5FA07}"/>
          </ac:graphicFrameMkLst>
        </pc:graphicFrameChg>
      </pc:sldChg>
      <pc:sldChg chg="modSp">
        <pc:chgData name="Mtshali, Nokwethaba" userId="adc5a511-3cca-4fa0-acd4-341105cbde1c" providerId="ADAL" clId="{6B625022-5EC5-4E9C-BAEE-973181014A59}" dt="2024-03-01T08:42:51.951" v="37" actId="113"/>
        <pc:sldMkLst>
          <pc:docMk/>
          <pc:sldMk cId="1905997327" sldId="503"/>
        </pc:sldMkLst>
        <pc:graphicFrameChg chg="mod">
          <ac:chgData name="Mtshali, Nokwethaba" userId="adc5a511-3cca-4fa0-acd4-341105cbde1c" providerId="ADAL" clId="{6B625022-5EC5-4E9C-BAEE-973181014A59}" dt="2024-03-01T08:42:51.951" v="37" actId="113"/>
          <ac:graphicFrameMkLst>
            <pc:docMk/>
            <pc:sldMk cId="1905997327" sldId="503"/>
            <ac:graphicFrameMk id="4" creationId="{6DD8934E-7852-AC16-A0EA-4282A919F3B2}"/>
          </ac:graphicFrameMkLst>
        </pc:graphicFrameChg>
      </pc:sldChg>
      <pc:sldChg chg="modSp">
        <pc:chgData name="Mtshali, Nokwethaba" userId="adc5a511-3cca-4fa0-acd4-341105cbde1c" providerId="ADAL" clId="{6B625022-5EC5-4E9C-BAEE-973181014A59}" dt="2024-03-01T08:44:08.777" v="39" actId="12100"/>
        <pc:sldMkLst>
          <pc:docMk/>
          <pc:sldMk cId="1643503463" sldId="518"/>
        </pc:sldMkLst>
        <pc:graphicFrameChg chg="mod">
          <ac:chgData name="Mtshali, Nokwethaba" userId="adc5a511-3cca-4fa0-acd4-341105cbde1c" providerId="ADAL" clId="{6B625022-5EC5-4E9C-BAEE-973181014A59}" dt="2024-03-01T08:44:08.777" v="39" actId="12100"/>
          <ac:graphicFrameMkLst>
            <pc:docMk/>
            <pc:sldMk cId="1643503463" sldId="518"/>
            <ac:graphicFrameMk id="5" creationId="{CC0EB1C1-7FEE-C3A9-2BFB-27E818156B9E}"/>
          </ac:graphicFrameMkLst>
        </pc:graphicFrameChg>
      </pc:sldChg>
      <pc:sldChg chg="modSp mod">
        <pc:chgData name="Mtshali, Nokwethaba" userId="adc5a511-3cca-4fa0-acd4-341105cbde1c" providerId="ADAL" clId="{6B625022-5EC5-4E9C-BAEE-973181014A59}" dt="2024-03-01T08:46:06.339" v="63" actId="20577"/>
        <pc:sldMkLst>
          <pc:docMk/>
          <pc:sldMk cId="3271497509" sldId="519"/>
        </pc:sldMkLst>
        <pc:spChg chg="mod">
          <ac:chgData name="Mtshali, Nokwethaba" userId="adc5a511-3cca-4fa0-acd4-341105cbde1c" providerId="ADAL" clId="{6B625022-5EC5-4E9C-BAEE-973181014A59}" dt="2024-03-01T08:46:06.339" v="63" actId="20577"/>
          <ac:spMkLst>
            <pc:docMk/>
            <pc:sldMk cId="3271497509" sldId="519"/>
            <ac:spMk id="3" creationId="{8F3A11F5-599F-2357-AED6-5BB5B595B14D}"/>
          </ac:spMkLst>
        </pc:spChg>
      </pc:sldChg>
      <pc:sldChg chg="addSp modSp mod">
        <pc:chgData name="Mtshali, Nokwethaba" userId="adc5a511-3cca-4fa0-acd4-341105cbde1c" providerId="ADAL" clId="{6B625022-5EC5-4E9C-BAEE-973181014A59}" dt="2024-03-01T08:45:27.285" v="43" actId="208"/>
        <pc:sldMkLst>
          <pc:docMk/>
          <pc:sldMk cId="1520769265" sldId="520"/>
        </pc:sldMkLst>
        <pc:spChg chg="add mod">
          <ac:chgData name="Mtshali, Nokwethaba" userId="adc5a511-3cca-4fa0-acd4-341105cbde1c" providerId="ADAL" clId="{6B625022-5EC5-4E9C-BAEE-973181014A59}" dt="2024-03-01T08:45:27.285" v="43" actId="208"/>
          <ac:spMkLst>
            <pc:docMk/>
            <pc:sldMk cId="1520769265" sldId="520"/>
            <ac:spMk id="4" creationId="{6F26FCD0-9B98-AB42-D11C-33B237541446}"/>
          </ac:spMkLst>
        </pc:spChg>
      </pc:sldChg>
      <pc:sldChg chg="modSp mod">
        <pc:chgData name="Mtshali, Nokwethaba" userId="adc5a511-3cca-4fa0-acd4-341105cbde1c" providerId="ADAL" clId="{6B625022-5EC5-4E9C-BAEE-973181014A59}" dt="2024-03-01T08:47:05.133" v="90" actId="20577"/>
        <pc:sldMkLst>
          <pc:docMk/>
          <pc:sldMk cId="4035488296" sldId="521"/>
        </pc:sldMkLst>
        <pc:spChg chg="mod">
          <ac:chgData name="Mtshali, Nokwethaba" userId="adc5a511-3cca-4fa0-acd4-341105cbde1c" providerId="ADAL" clId="{6B625022-5EC5-4E9C-BAEE-973181014A59}" dt="2024-03-01T08:47:05.133" v="90" actId="20577"/>
          <ac:spMkLst>
            <pc:docMk/>
            <pc:sldMk cId="4035488296" sldId="521"/>
            <ac:spMk id="3" creationId="{A9B93A04-6F65-6A02-A450-9F8C591C751A}"/>
          </ac:spMkLst>
        </pc:spChg>
      </pc:sldChg>
      <pc:sldChg chg="modSp mod">
        <pc:chgData name="Mtshali, Nokwethaba" userId="adc5a511-3cca-4fa0-acd4-341105cbde1c" providerId="ADAL" clId="{6B625022-5EC5-4E9C-BAEE-973181014A59}" dt="2024-03-01T08:47:36.078" v="93" actId="27636"/>
        <pc:sldMkLst>
          <pc:docMk/>
          <pc:sldMk cId="1787717530" sldId="523"/>
        </pc:sldMkLst>
        <pc:spChg chg="mod">
          <ac:chgData name="Mtshali, Nokwethaba" userId="adc5a511-3cca-4fa0-acd4-341105cbde1c" providerId="ADAL" clId="{6B625022-5EC5-4E9C-BAEE-973181014A59}" dt="2024-03-01T08:47:36.078" v="93" actId="27636"/>
          <ac:spMkLst>
            <pc:docMk/>
            <pc:sldMk cId="1787717530" sldId="523"/>
            <ac:spMk id="3" creationId="{06714BF6-40A3-673B-9C0C-984864DC9A20}"/>
          </ac:spMkLst>
        </pc:spChg>
      </pc:sldChg>
      <pc:sldChg chg="modSp mod">
        <pc:chgData name="Mtshali, Nokwethaba" userId="adc5a511-3cca-4fa0-acd4-341105cbde1c" providerId="ADAL" clId="{6B625022-5EC5-4E9C-BAEE-973181014A59}" dt="2024-03-01T08:48:02.945" v="101" actId="27636"/>
        <pc:sldMkLst>
          <pc:docMk/>
          <pc:sldMk cId="712256315" sldId="524"/>
        </pc:sldMkLst>
        <pc:spChg chg="mod">
          <ac:chgData name="Mtshali, Nokwethaba" userId="adc5a511-3cca-4fa0-acd4-341105cbde1c" providerId="ADAL" clId="{6B625022-5EC5-4E9C-BAEE-973181014A59}" dt="2024-03-01T08:48:02.945" v="101" actId="27636"/>
          <ac:spMkLst>
            <pc:docMk/>
            <pc:sldMk cId="712256315" sldId="524"/>
            <ac:spMk id="3" creationId="{0FBE655A-3014-2A39-7264-D96135680B18}"/>
          </ac:spMkLst>
        </pc:spChg>
      </pc:sldChg>
      <pc:sldChg chg="modSp mod">
        <pc:chgData name="Mtshali, Nokwethaba" userId="adc5a511-3cca-4fa0-acd4-341105cbde1c" providerId="ADAL" clId="{6B625022-5EC5-4E9C-BAEE-973181014A59}" dt="2024-03-01T08:48:11.616" v="102" actId="12"/>
        <pc:sldMkLst>
          <pc:docMk/>
          <pc:sldMk cId="2244971153" sldId="525"/>
        </pc:sldMkLst>
        <pc:spChg chg="mod">
          <ac:chgData name="Mtshali, Nokwethaba" userId="adc5a511-3cca-4fa0-acd4-341105cbde1c" providerId="ADAL" clId="{6B625022-5EC5-4E9C-BAEE-973181014A59}" dt="2024-03-01T08:48:11.616" v="102" actId="12"/>
          <ac:spMkLst>
            <pc:docMk/>
            <pc:sldMk cId="2244971153" sldId="525"/>
            <ac:spMk id="3" creationId="{BC0E574B-6C50-7A7D-A6E6-73A53581543D}"/>
          </ac:spMkLst>
        </pc:spChg>
      </pc:sldChg>
      <pc:sldChg chg="modSp mod">
        <pc:chgData name="Mtshali, Nokwethaba" userId="adc5a511-3cca-4fa0-acd4-341105cbde1c" providerId="ADAL" clId="{6B625022-5EC5-4E9C-BAEE-973181014A59}" dt="2024-03-01T08:49:52.165" v="116" actId="1076"/>
        <pc:sldMkLst>
          <pc:docMk/>
          <pc:sldMk cId="745190699" sldId="526"/>
        </pc:sldMkLst>
        <pc:spChg chg="mod">
          <ac:chgData name="Mtshali, Nokwethaba" userId="adc5a511-3cca-4fa0-acd4-341105cbde1c" providerId="ADAL" clId="{6B625022-5EC5-4E9C-BAEE-973181014A59}" dt="2024-03-01T08:49:52.165" v="116" actId="1076"/>
          <ac:spMkLst>
            <pc:docMk/>
            <pc:sldMk cId="745190699" sldId="526"/>
            <ac:spMk id="3" creationId="{5A036498-5F20-F22D-E10F-C0C24538F2B7}"/>
          </ac:spMkLst>
        </pc:spChg>
      </pc:sldChg>
      <pc:sldChg chg="modSp mod">
        <pc:chgData name="Mtshali, Nokwethaba" userId="adc5a511-3cca-4fa0-acd4-341105cbde1c" providerId="ADAL" clId="{6B625022-5EC5-4E9C-BAEE-973181014A59}" dt="2024-03-01T08:49:43.251" v="115" actId="1076"/>
        <pc:sldMkLst>
          <pc:docMk/>
          <pc:sldMk cId="2137810501" sldId="527"/>
        </pc:sldMkLst>
        <pc:spChg chg="mod">
          <ac:chgData name="Mtshali, Nokwethaba" userId="adc5a511-3cca-4fa0-acd4-341105cbde1c" providerId="ADAL" clId="{6B625022-5EC5-4E9C-BAEE-973181014A59}" dt="2024-03-01T08:49:11.114" v="113" actId="1076"/>
          <ac:spMkLst>
            <pc:docMk/>
            <pc:sldMk cId="2137810501" sldId="527"/>
            <ac:spMk id="2" creationId="{6AE70EF6-D21C-AE4E-D224-B3B255FB9ACE}"/>
          </ac:spMkLst>
        </pc:spChg>
        <pc:spChg chg="mod">
          <ac:chgData name="Mtshali, Nokwethaba" userId="adc5a511-3cca-4fa0-acd4-341105cbde1c" providerId="ADAL" clId="{6B625022-5EC5-4E9C-BAEE-973181014A59}" dt="2024-03-01T08:49:43.251" v="115" actId="1076"/>
          <ac:spMkLst>
            <pc:docMk/>
            <pc:sldMk cId="2137810501" sldId="527"/>
            <ac:spMk id="13" creationId="{DB373ABB-1832-4DAF-7CA7-5CCA417B8787}"/>
          </ac:spMkLst>
        </pc:spChg>
      </pc:sldChg>
      <pc:sldChg chg="modSp mod">
        <pc:chgData name="Mtshali, Nokwethaba" userId="adc5a511-3cca-4fa0-acd4-341105cbde1c" providerId="ADAL" clId="{6B625022-5EC5-4E9C-BAEE-973181014A59}" dt="2024-03-01T08:50:18.237" v="119" actId="1076"/>
        <pc:sldMkLst>
          <pc:docMk/>
          <pc:sldMk cId="3897769336" sldId="528"/>
        </pc:sldMkLst>
        <pc:graphicFrameChg chg="mod modGraphic">
          <ac:chgData name="Mtshali, Nokwethaba" userId="adc5a511-3cca-4fa0-acd4-341105cbde1c" providerId="ADAL" clId="{6B625022-5EC5-4E9C-BAEE-973181014A59}" dt="2024-03-01T08:50:18.237" v="119" actId="1076"/>
          <ac:graphicFrameMkLst>
            <pc:docMk/>
            <pc:sldMk cId="3897769336" sldId="528"/>
            <ac:graphicFrameMk id="4" creationId="{DA63983D-C285-0FA2-A037-171777FFBF52}"/>
          </ac:graphicFrameMkLst>
        </pc:graphicFrameChg>
      </pc:sldChg>
      <pc:sldChg chg="modSp mod">
        <pc:chgData name="Mtshali, Nokwethaba" userId="adc5a511-3cca-4fa0-acd4-341105cbde1c" providerId="ADAL" clId="{6B625022-5EC5-4E9C-BAEE-973181014A59}" dt="2024-03-01T08:51:12.843" v="143" actId="1076"/>
        <pc:sldMkLst>
          <pc:docMk/>
          <pc:sldMk cId="2843846387" sldId="529"/>
        </pc:sldMkLst>
        <pc:spChg chg="mod">
          <ac:chgData name="Mtshali, Nokwethaba" userId="adc5a511-3cca-4fa0-acd4-341105cbde1c" providerId="ADAL" clId="{6B625022-5EC5-4E9C-BAEE-973181014A59}" dt="2024-03-01T08:51:12.843" v="143" actId="1076"/>
          <ac:spMkLst>
            <pc:docMk/>
            <pc:sldMk cId="2843846387" sldId="529"/>
            <ac:spMk id="3" creationId="{16E07DFD-DB66-A62B-5127-29593A395B6E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2.svg"/><Relationship Id="rId5" Type="http://schemas.openxmlformats.org/officeDocument/2006/relationships/image" Target="../media/image13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image" Target="../media/image23.jpeg"/><Relationship Id="rId4" Type="http://schemas.openxmlformats.org/officeDocument/2006/relationships/image" Target="../media/image26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eg"/><Relationship Id="rId2" Type="http://schemas.openxmlformats.org/officeDocument/2006/relationships/image" Target="../media/image30.jpg"/><Relationship Id="rId1" Type="http://schemas.openxmlformats.org/officeDocument/2006/relationships/image" Target="../media/image29.jpg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image" Target="../media/image32.png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2.svg"/><Relationship Id="rId5" Type="http://schemas.openxmlformats.org/officeDocument/2006/relationships/image" Target="../media/image13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image" Target="../media/image23.jpeg"/><Relationship Id="rId4" Type="http://schemas.openxmlformats.org/officeDocument/2006/relationships/image" Target="../media/image26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eg"/><Relationship Id="rId2" Type="http://schemas.openxmlformats.org/officeDocument/2006/relationships/image" Target="../media/image30.jpg"/><Relationship Id="rId1" Type="http://schemas.openxmlformats.org/officeDocument/2006/relationships/image" Target="../media/image29.jpg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image" Target="../media/image32.png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6A528-F5BC-450D-9961-4B34AD959E2B}" type="doc">
      <dgm:prSet loTypeId="urn:microsoft.com/office/officeart/2005/8/layout/process1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74B6545-504B-4886-8FE9-A62243D6C8A6}">
      <dgm:prSet/>
      <dgm:spPr/>
      <dgm:t>
        <a:bodyPr/>
        <a:lstStyle/>
        <a:p>
          <a:r>
            <a:rPr lang="en-US" dirty="0"/>
            <a:t>The focus of the learning in this knowledge module is to build an understanding of welding codes, standards and parameters as applied in the welding trade.</a:t>
          </a:r>
        </a:p>
      </dgm:t>
    </dgm:pt>
    <dgm:pt modelId="{7F804F8F-2ACC-4F95-A67F-DE9141BCE094}" type="parTrans" cxnId="{F3B1907F-E903-4789-9E13-15D59634F360}">
      <dgm:prSet/>
      <dgm:spPr/>
      <dgm:t>
        <a:bodyPr/>
        <a:lstStyle/>
        <a:p>
          <a:endParaRPr lang="en-US"/>
        </a:p>
      </dgm:t>
    </dgm:pt>
    <dgm:pt modelId="{4F9EDB4C-0AE4-408B-9B84-8C1575F69938}" type="sibTrans" cxnId="{F3B1907F-E903-4789-9E13-15D59634F360}">
      <dgm:prSet/>
      <dgm:spPr/>
      <dgm:t>
        <a:bodyPr/>
        <a:lstStyle/>
        <a:p>
          <a:endParaRPr lang="en-US"/>
        </a:p>
      </dgm:t>
    </dgm:pt>
    <dgm:pt modelId="{5F5DCB66-15E3-4DB9-9FA6-C3A508D64D9D}">
      <dgm:prSet/>
      <dgm:spPr/>
      <dgm:t>
        <a:bodyPr/>
        <a:lstStyle/>
        <a:p>
          <a:r>
            <a:rPr lang="en-US"/>
            <a:t>The learning will enable learners to demonstrate an understanding of:</a:t>
          </a:r>
        </a:p>
      </dgm:t>
    </dgm:pt>
    <dgm:pt modelId="{F8CBFBA0-6A61-48D5-889A-BF61C0BA411E}" type="parTrans" cxnId="{613D6A9B-2A38-42FD-9882-90EE7959D931}">
      <dgm:prSet/>
      <dgm:spPr/>
      <dgm:t>
        <a:bodyPr/>
        <a:lstStyle/>
        <a:p>
          <a:endParaRPr lang="en-US"/>
        </a:p>
      </dgm:t>
    </dgm:pt>
    <dgm:pt modelId="{CBC55BD3-3852-4DCB-992D-A90669CBAAE5}" type="sibTrans" cxnId="{613D6A9B-2A38-42FD-9882-90EE7959D931}">
      <dgm:prSet/>
      <dgm:spPr/>
      <dgm:t>
        <a:bodyPr/>
        <a:lstStyle/>
        <a:p>
          <a:endParaRPr lang="en-US"/>
        </a:p>
      </dgm:t>
    </dgm:pt>
    <dgm:pt modelId="{5C6D4A9F-785A-461E-9B79-228E2068B086}">
      <dgm:prSet/>
      <dgm:spPr/>
      <dgm:t>
        <a:bodyPr/>
        <a:lstStyle/>
        <a:p>
          <a:r>
            <a:rPr lang="en-US" dirty="0"/>
            <a:t>KM-03-KT01: Codes and standards for welding (40%).</a:t>
          </a:r>
        </a:p>
        <a:p>
          <a:r>
            <a:rPr lang="en-US" dirty="0"/>
            <a:t>KM-03-KT02: Concepts related to welding parameters (60%)  </a:t>
          </a:r>
        </a:p>
      </dgm:t>
    </dgm:pt>
    <dgm:pt modelId="{AD6F5074-3B6F-4079-9D0B-C1A6CC60EBC6}" type="parTrans" cxnId="{33D2B8D4-733F-4757-B583-851929CEE70B}">
      <dgm:prSet/>
      <dgm:spPr/>
      <dgm:t>
        <a:bodyPr/>
        <a:lstStyle/>
        <a:p>
          <a:endParaRPr lang="en-US"/>
        </a:p>
      </dgm:t>
    </dgm:pt>
    <dgm:pt modelId="{E6E77F86-4432-4CAF-BFD0-8E8AD0758E9C}" type="sibTrans" cxnId="{33D2B8D4-733F-4757-B583-851929CEE70B}">
      <dgm:prSet/>
      <dgm:spPr/>
      <dgm:t>
        <a:bodyPr/>
        <a:lstStyle/>
        <a:p>
          <a:endParaRPr lang="en-US"/>
        </a:p>
      </dgm:t>
    </dgm:pt>
    <dgm:pt modelId="{3361A933-868A-428B-9F79-DD727AD6D6C7}" type="pres">
      <dgm:prSet presAssocID="{F066A528-F5BC-450D-9961-4B34AD959E2B}" presName="Name0" presStyleCnt="0">
        <dgm:presLayoutVars>
          <dgm:dir/>
          <dgm:resizeHandles val="exact"/>
        </dgm:presLayoutVars>
      </dgm:prSet>
      <dgm:spPr/>
    </dgm:pt>
    <dgm:pt modelId="{717702AA-AA11-41D8-8A81-91C371CADF6A}" type="pres">
      <dgm:prSet presAssocID="{474B6545-504B-4886-8FE9-A62243D6C8A6}" presName="node" presStyleLbl="node1" presStyleIdx="0" presStyleCnt="3">
        <dgm:presLayoutVars>
          <dgm:bulletEnabled val="1"/>
        </dgm:presLayoutVars>
      </dgm:prSet>
      <dgm:spPr/>
    </dgm:pt>
    <dgm:pt modelId="{F2960AB5-D99E-4481-88C9-D9096CF24DCF}" type="pres">
      <dgm:prSet presAssocID="{4F9EDB4C-0AE4-408B-9B84-8C1575F69938}" presName="sibTrans" presStyleLbl="sibTrans2D1" presStyleIdx="0" presStyleCnt="2"/>
      <dgm:spPr/>
    </dgm:pt>
    <dgm:pt modelId="{EFEABB9A-7BDF-491B-8E71-F099A564EF8F}" type="pres">
      <dgm:prSet presAssocID="{4F9EDB4C-0AE4-408B-9B84-8C1575F69938}" presName="connectorText" presStyleLbl="sibTrans2D1" presStyleIdx="0" presStyleCnt="2"/>
      <dgm:spPr/>
    </dgm:pt>
    <dgm:pt modelId="{00740979-1412-4D4A-9A09-7C50B49782B8}" type="pres">
      <dgm:prSet presAssocID="{5F5DCB66-15E3-4DB9-9FA6-C3A508D64D9D}" presName="node" presStyleLbl="node1" presStyleIdx="1" presStyleCnt="3">
        <dgm:presLayoutVars>
          <dgm:bulletEnabled val="1"/>
        </dgm:presLayoutVars>
      </dgm:prSet>
      <dgm:spPr/>
    </dgm:pt>
    <dgm:pt modelId="{1AD67949-A51E-48D0-AE4A-79F1E31CFF39}" type="pres">
      <dgm:prSet presAssocID="{CBC55BD3-3852-4DCB-992D-A90669CBAAE5}" presName="sibTrans" presStyleLbl="sibTrans2D1" presStyleIdx="1" presStyleCnt="2"/>
      <dgm:spPr/>
    </dgm:pt>
    <dgm:pt modelId="{06E8349A-7DD1-4BF2-977B-DA59F5481885}" type="pres">
      <dgm:prSet presAssocID="{CBC55BD3-3852-4DCB-992D-A90669CBAAE5}" presName="connectorText" presStyleLbl="sibTrans2D1" presStyleIdx="1" presStyleCnt="2"/>
      <dgm:spPr/>
    </dgm:pt>
    <dgm:pt modelId="{3320D880-F899-482E-9102-7AF95494CE8E}" type="pres">
      <dgm:prSet presAssocID="{5C6D4A9F-785A-461E-9B79-228E2068B086}" presName="node" presStyleLbl="node1" presStyleIdx="2" presStyleCnt="3">
        <dgm:presLayoutVars>
          <dgm:bulletEnabled val="1"/>
        </dgm:presLayoutVars>
      </dgm:prSet>
      <dgm:spPr/>
    </dgm:pt>
  </dgm:ptLst>
  <dgm:cxnLst>
    <dgm:cxn modelId="{ABA39E10-5B10-4D53-99E3-391CD3D691D3}" type="presOf" srcId="{4F9EDB4C-0AE4-408B-9B84-8C1575F69938}" destId="{F2960AB5-D99E-4481-88C9-D9096CF24DCF}" srcOrd="0" destOrd="0" presId="urn:microsoft.com/office/officeart/2005/8/layout/process1"/>
    <dgm:cxn modelId="{3312BA14-F45A-49CE-83B3-FA32607D637E}" type="presOf" srcId="{F066A528-F5BC-450D-9961-4B34AD959E2B}" destId="{3361A933-868A-428B-9F79-DD727AD6D6C7}" srcOrd="0" destOrd="0" presId="urn:microsoft.com/office/officeart/2005/8/layout/process1"/>
    <dgm:cxn modelId="{04D9CE1A-B2CE-4BA5-B30D-933FCE609CD6}" type="presOf" srcId="{4F9EDB4C-0AE4-408B-9B84-8C1575F69938}" destId="{EFEABB9A-7BDF-491B-8E71-F099A564EF8F}" srcOrd="1" destOrd="0" presId="urn:microsoft.com/office/officeart/2005/8/layout/process1"/>
    <dgm:cxn modelId="{E63CE277-3294-40F5-8D45-A15CAD4939B1}" type="presOf" srcId="{5C6D4A9F-785A-461E-9B79-228E2068B086}" destId="{3320D880-F899-482E-9102-7AF95494CE8E}" srcOrd="0" destOrd="0" presId="urn:microsoft.com/office/officeart/2005/8/layout/process1"/>
    <dgm:cxn modelId="{F3B1907F-E903-4789-9E13-15D59634F360}" srcId="{F066A528-F5BC-450D-9961-4B34AD959E2B}" destId="{474B6545-504B-4886-8FE9-A62243D6C8A6}" srcOrd="0" destOrd="0" parTransId="{7F804F8F-2ACC-4F95-A67F-DE9141BCE094}" sibTransId="{4F9EDB4C-0AE4-408B-9B84-8C1575F69938}"/>
    <dgm:cxn modelId="{613D6A9B-2A38-42FD-9882-90EE7959D931}" srcId="{F066A528-F5BC-450D-9961-4B34AD959E2B}" destId="{5F5DCB66-15E3-4DB9-9FA6-C3A508D64D9D}" srcOrd="1" destOrd="0" parTransId="{F8CBFBA0-6A61-48D5-889A-BF61C0BA411E}" sibTransId="{CBC55BD3-3852-4DCB-992D-A90669CBAAE5}"/>
    <dgm:cxn modelId="{32FD26A1-F757-45D6-94CF-994A4EB9C3CF}" type="presOf" srcId="{CBC55BD3-3852-4DCB-992D-A90669CBAAE5}" destId="{1AD67949-A51E-48D0-AE4A-79F1E31CFF39}" srcOrd="0" destOrd="0" presId="urn:microsoft.com/office/officeart/2005/8/layout/process1"/>
    <dgm:cxn modelId="{9E9E8BB5-A9F7-4300-9BCA-8191639B16C9}" type="presOf" srcId="{5F5DCB66-15E3-4DB9-9FA6-C3A508D64D9D}" destId="{00740979-1412-4D4A-9A09-7C50B49782B8}" srcOrd="0" destOrd="0" presId="urn:microsoft.com/office/officeart/2005/8/layout/process1"/>
    <dgm:cxn modelId="{33D2B8D4-733F-4757-B583-851929CEE70B}" srcId="{F066A528-F5BC-450D-9961-4B34AD959E2B}" destId="{5C6D4A9F-785A-461E-9B79-228E2068B086}" srcOrd="2" destOrd="0" parTransId="{AD6F5074-3B6F-4079-9D0B-C1A6CC60EBC6}" sibTransId="{E6E77F86-4432-4CAF-BFD0-8E8AD0758E9C}"/>
    <dgm:cxn modelId="{80738CE6-02EE-4E70-9D1D-54FADE2E5438}" type="presOf" srcId="{CBC55BD3-3852-4DCB-992D-A90669CBAAE5}" destId="{06E8349A-7DD1-4BF2-977B-DA59F5481885}" srcOrd="1" destOrd="0" presId="urn:microsoft.com/office/officeart/2005/8/layout/process1"/>
    <dgm:cxn modelId="{2FA414F3-CC67-49D8-BAC1-480F07704207}" type="presOf" srcId="{474B6545-504B-4886-8FE9-A62243D6C8A6}" destId="{717702AA-AA11-41D8-8A81-91C371CADF6A}" srcOrd="0" destOrd="0" presId="urn:microsoft.com/office/officeart/2005/8/layout/process1"/>
    <dgm:cxn modelId="{54AD2364-A2A0-4DF2-98F7-F1371355C85A}" type="presParOf" srcId="{3361A933-868A-428B-9F79-DD727AD6D6C7}" destId="{717702AA-AA11-41D8-8A81-91C371CADF6A}" srcOrd="0" destOrd="0" presId="urn:microsoft.com/office/officeart/2005/8/layout/process1"/>
    <dgm:cxn modelId="{C5486AAA-348E-4DDA-AF40-E1F7AE67B9D4}" type="presParOf" srcId="{3361A933-868A-428B-9F79-DD727AD6D6C7}" destId="{F2960AB5-D99E-4481-88C9-D9096CF24DCF}" srcOrd="1" destOrd="0" presId="urn:microsoft.com/office/officeart/2005/8/layout/process1"/>
    <dgm:cxn modelId="{2F03E35A-B4AE-4F69-BEE8-C3ADAB697FE0}" type="presParOf" srcId="{F2960AB5-D99E-4481-88C9-D9096CF24DCF}" destId="{EFEABB9A-7BDF-491B-8E71-F099A564EF8F}" srcOrd="0" destOrd="0" presId="urn:microsoft.com/office/officeart/2005/8/layout/process1"/>
    <dgm:cxn modelId="{6CA271B3-C981-4949-8CD9-A9914E0BAD47}" type="presParOf" srcId="{3361A933-868A-428B-9F79-DD727AD6D6C7}" destId="{00740979-1412-4D4A-9A09-7C50B49782B8}" srcOrd="2" destOrd="0" presId="urn:microsoft.com/office/officeart/2005/8/layout/process1"/>
    <dgm:cxn modelId="{3CC64F2D-4C91-4A87-919B-A7278CE15CD3}" type="presParOf" srcId="{3361A933-868A-428B-9F79-DD727AD6D6C7}" destId="{1AD67949-A51E-48D0-AE4A-79F1E31CFF39}" srcOrd="3" destOrd="0" presId="urn:microsoft.com/office/officeart/2005/8/layout/process1"/>
    <dgm:cxn modelId="{5BBE0E90-258D-478A-8E67-F571BE870E4D}" type="presParOf" srcId="{1AD67949-A51E-48D0-AE4A-79F1E31CFF39}" destId="{06E8349A-7DD1-4BF2-977B-DA59F5481885}" srcOrd="0" destOrd="0" presId="urn:microsoft.com/office/officeart/2005/8/layout/process1"/>
    <dgm:cxn modelId="{55BFFFB4-D42C-47AD-86EC-14B54FBAF16C}" type="presParOf" srcId="{3361A933-868A-428B-9F79-DD727AD6D6C7}" destId="{3320D880-F899-482E-9102-7AF95494CE8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F85717-5E07-49D6-90A4-EAA477FDAA63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ZA"/>
        </a:p>
      </dgm:t>
    </dgm:pt>
    <dgm:pt modelId="{62F2D00F-E295-48E0-A28F-95BF7F7E380A}">
      <dgm:prSet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United States of America – ASME (American System for Mechanical Engineering) they also have an independent standards organization which oversees all welding codes and standards called the AWS (American Welding Society)</a:t>
          </a:r>
          <a:endParaRPr lang="en-ZA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983C2B-224A-4959-9736-A593B9417B5A}" type="parTrans" cxnId="{BE7A5D77-46D5-4A0E-B3EF-EB1C540CF104}">
      <dgm:prSet/>
      <dgm:spPr/>
      <dgm:t>
        <a:bodyPr/>
        <a:lstStyle/>
        <a:p>
          <a:endParaRPr lang="en-ZA"/>
        </a:p>
      </dgm:t>
    </dgm:pt>
    <dgm:pt modelId="{9E0FF8E1-6ADD-4A36-94BC-5D8B7043D0A7}" type="sibTrans" cxnId="{BE7A5D77-46D5-4A0E-B3EF-EB1C540CF104}">
      <dgm:prSet/>
      <dgm:spPr/>
      <dgm:t>
        <a:bodyPr/>
        <a:lstStyle/>
        <a:p>
          <a:endParaRPr lang="en-ZA"/>
        </a:p>
      </dgm:t>
    </dgm:pt>
    <dgm:pt modelId="{5860206D-45DD-46B4-94AF-9D4F86EE300A}">
      <dgm:prSet custT="1"/>
      <dgm:spPr/>
      <dgm:t>
        <a:bodyPr/>
        <a:lstStyle/>
        <a:p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Europe – ISO (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International</a:t>
          </a:r>
          <a:r>
            <a:rPr lang="en-US" sz="1700" dirty="0">
              <a:latin typeface="Arial" panose="020B0604020202020204" pitchFamily="34" charset="0"/>
              <a:cs typeface="Arial" panose="020B0604020202020204" pitchFamily="34" charset="0"/>
            </a:rPr>
            <a:t> Standards Organisation) and the IIW (International In statute of Welding)</a:t>
          </a:r>
          <a:endParaRPr lang="en-ZA" sz="1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05A388-D377-4794-8138-8B7B7ECE3370}" type="parTrans" cxnId="{35392A51-12BB-4D51-AAE0-686D64228170}">
      <dgm:prSet/>
      <dgm:spPr/>
      <dgm:t>
        <a:bodyPr/>
        <a:lstStyle/>
        <a:p>
          <a:endParaRPr lang="en-ZA"/>
        </a:p>
      </dgm:t>
    </dgm:pt>
    <dgm:pt modelId="{1419DD97-3903-4D47-8A97-44748B5563F0}" type="sibTrans" cxnId="{35392A51-12BB-4D51-AAE0-686D64228170}">
      <dgm:prSet/>
      <dgm:spPr/>
      <dgm:t>
        <a:bodyPr/>
        <a:lstStyle/>
        <a:p>
          <a:endParaRPr lang="en-ZA"/>
        </a:p>
      </dgm:t>
    </dgm:pt>
    <dgm:pt modelId="{43834B3F-8334-4E24-8EF1-6E6B2076230E}">
      <dgm:prSet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Germany – DIN (Deutsche International Norme)</a:t>
          </a:r>
          <a:endParaRPr lang="en-ZA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3F7AAE-F8A3-4B47-B668-9A10D34D9505}" type="parTrans" cxnId="{A2172769-93CA-468B-AD13-7A14180ABF05}">
      <dgm:prSet/>
      <dgm:spPr/>
      <dgm:t>
        <a:bodyPr/>
        <a:lstStyle/>
        <a:p>
          <a:endParaRPr lang="en-ZA"/>
        </a:p>
      </dgm:t>
    </dgm:pt>
    <dgm:pt modelId="{ACC5D748-D64F-4956-AD3D-1B79018C0E05}" type="sibTrans" cxnId="{A2172769-93CA-468B-AD13-7A14180ABF05}">
      <dgm:prSet/>
      <dgm:spPr/>
      <dgm:t>
        <a:bodyPr/>
        <a:lstStyle/>
        <a:p>
          <a:endParaRPr lang="en-ZA"/>
        </a:p>
      </dgm:t>
    </dgm:pt>
    <dgm:pt modelId="{3B844A42-7D8C-4D79-A80C-4189820D88DB}" type="pres">
      <dgm:prSet presAssocID="{55F85717-5E07-49D6-90A4-EAA477FDAA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90F3E46-D1D9-4EC5-89D0-94B6CA90F070}" type="pres">
      <dgm:prSet presAssocID="{62F2D00F-E295-48E0-A28F-95BF7F7E380A}" presName="hierRoot1" presStyleCnt="0"/>
      <dgm:spPr/>
    </dgm:pt>
    <dgm:pt modelId="{C8F6355D-68F5-41B1-A3A5-90B956C9B337}" type="pres">
      <dgm:prSet presAssocID="{62F2D00F-E295-48E0-A28F-95BF7F7E380A}" presName="composite" presStyleCnt="0"/>
      <dgm:spPr/>
    </dgm:pt>
    <dgm:pt modelId="{977F5920-7070-4102-BE18-75F72A7D9AD1}" type="pres">
      <dgm:prSet presAssocID="{62F2D00F-E295-48E0-A28F-95BF7F7E380A}" presName="background" presStyleLbl="node0" presStyleIdx="0" presStyleCnt="3"/>
      <dgm:spPr/>
    </dgm:pt>
    <dgm:pt modelId="{4A284DB6-BF27-4569-AEE3-0442EE87A3AD}" type="pres">
      <dgm:prSet presAssocID="{62F2D00F-E295-48E0-A28F-95BF7F7E380A}" presName="text" presStyleLbl="fgAcc0" presStyleIdx="0" presStyleCnt="3">
        <dgm:presLayoutVars>
          <dgm:chPref val="3"/>
        </dgm:presLayoutVars>
      </dgm:prSet>
      <dgm:spPr/>
    </dgm:pt>
    <dgm:pt modelId="{0497974D-7629-41F5-A4EB-EB826BF6D1C9}" type="pres">
      <dgm:prSet presAssocID="{62F2D00F-E295-48E0-A28F-95BF7F7E380A}" presName="hierChild2" presStyleCnt="0"/>
      <dgm:spPr/>
    </dgm:pt>
    <dgm:pt modelId="{2076FA76-9A27-4A62-9F40-4F5DC27FD82F}" type="pres">
      <dgm:prSet presAssocID="{5860206D-45DD-46B4-94AF-9D4F86EE300A}" presName="hierRoot1" presStyleCnt="0"/>
      <dgm:spPr/>
    </dgm:pt>
    <dgm:pt modelId="{B62E9FE8-04F9-4FCC-B2E9-418FDD988021}" type="pres">
      <dgm:prSet presAssocID="{5860206D-45DD-46B4-94AF-9D4F86EE300A}" presName="composite" presStyleCnt="0"/>
      <dgm:spPr/>
    </dgm:pt>
    <dgm:pt modelId="{97C1A4B0-3FDC-473E-8E5A-50E0B1E4FCDB}" type="pres">
      <dgm:prSet presAssocID="{5860206D-45DD-46B4-94AF-9D4F86EE300A}" presName="background" presStyleLbl="node0" presStyleIdx="1" presStyleCnt="3"/>
      <dgm:spPr/>
    </dgm:pt>
    <dgm:pt modelId="{6A803CF6-969E-4EAA-B687-8CC5576C52FC}" type="pres">
      <dgm:prSet presAssocID="{5860206D-45DD-46B4-94AF-9D4F86EE300A}" presName="text" presStyleLbl="fgAcc0" presStyleIdx="1" presStyleCnt="3">
        <dgm:presLayoutVars>
          <dgm:chPref val="3"/>
        </dgm:presLayoutVars>
      </dgm:prSet>
      <dgm:spPr/>
    </dgm:pt>
    <dgm:pt modelId="{C1DB50A7-5D72-456E-A89A-DF91366E8DDE}" type="pres">
      <dgm:prSet presAssocID="{5860206D-45DD-46B4-94AF-9D4F86EE300A}" presName="hierChild2" presStyleCnt="0"/>
      <dgm:spPr/>
    </dgm:pt>
    <dgm:pt modelId="{4C5E5919-68D8-483B-AD28-4B9953789BAC}" type="pres">
      <dgm:prSet presAssocID="{43834B3F-8334-4E24-8EF1-6E6B2076230E}" presName="hierRoot1" presStyleCnt="0"/>
      <dgm:spPr/>
    </dgm:pt>
    <dgm:pt modelId="{F5505C1D-1C51-4B5A-AC17-52640CDE9A25}" type="pres">
      <dgm:prSet presAssocID="{43834B3F-8334-4E24-8EF1-6E6B2076230E}" presName="composite" presStyleCnt="0"/>
      <dgm:spPr/>
    </dgm:pt>
    <dgm:pt modelId="{AE4A1B20-61AA-40E6-9C08-3BB79F306B67}" type="pres">
      <dgm:prSet presAssocID="{43834B3F-8334-4E24-8EF1-6E6B2076230E}" presName="background" presStyleLbl="node0" presStyleIdx="2" presStyleCnt="3"/>
      <dgm:spPr/>
    </dgm:pt>
    <dgm:pt modelId="{E38E148C-463F-4374-9740-B3D86AAD6ED1}" type="pres">
      <dgm:prSet presAssocID="{43834B3F-8334-4E24-8EF1-6E6B2076230E}" presName="text" presStyleLbl="fgAcc0" presStyleIdx="2" presStyleCnt="3">
        <dgm:presLayoutVars>
          <dgm:chPref val="3"/>
        </dgm:presLayoutVars>
      </dgm:prSet>
      <dgm:spPr/>
    </dgm:pt>
    <dgm:pt modelId="{9CFCBEE7-DAB8-482A-8C70-B0A47A0E4207}" type="pres">
      <dgm:prSet presAssocID="{43834B3F-8334-4E24-8EF1-6E6B2076230E}" presName="hierChild2" presStyleCnt="0"/>
      <dgm:spPr/>
    </dgm:pt>
  </dgm:ptLst>
  <dgm:cxnLst>
    <dgm:cxn modelId="{A450735E-CCFD-423B-95DC-5357A8EE98A6}" type="presOf" srcId="{5860206D-45DD-46B4-94AF-9D4F86EE300A}" destId="{6A803CF6-969E-4EAA-B687-8CC5576C52FC}" srcOrd="0" destOrd="0" presId="urn:microsoft.com/office/officeart/2005/8/layout/hierarchy1"/>
    <dgm:cxn modelId="{A2172769-93CA-468B-AD13-7A14180ABF05}" srcId="{55F85717-5E07-49D6-90A4-EAA477FDAA63}" destId="{43834B3F-8334-4E24-8EF1-6E6B2076230E}" srcOrd="2" destOrd="0" parTransId="{813F7AAE-F8A3-4B47-B668-9A10D34D9505}" sibTransId="{ACC5D748-D64F-4956-AD3D-1B79018C0E05}"/>
    <dgm:cxn modelId="{35392A51-12BB-4D51-AAE0-686D64228170}" srcId="{55F85717-5E07-49D6-90A4-EAA477FDAA63}" destId="{5860206D-45DD-46B4-94AF-9D4F86EE300A}" srcOrd="1" destOrd="0" parTransId="{9C05A388-D377-4794-8138-8B7B7ECE3370}" sibTransId="{1419DD97-3903-4D47-8A97-44748B5563F0}"/>
    <dgm:cxn modelId="{BE7A5D77-46D5-4A0E-B3EF-EB1C540CF104}" srcId="{55F85717-5E07-49D6-90A4-EAA477FDAA63}" destId="{62F2D00F-E295-48E0-A28F-95BF7F7E380A}" srcOrd="0" destOrd="0" parTransId="{DA983C2B-224A-4959-9736-A593B9417B5A}" sibTransId="{9E0FF8E1-6ADD-4A36-94BC-5D8B7043D0A7}"/>
    <dgm:cxn modelId="{EF1F878C-9C43-445D-B9C5-A54166BD9318}" type="presOf" srcId="{43834B3F-8334-4E24-8EF1-6E6B2076230E}" destId="{E38E148C-463F-4374-9740-B3D86AAD6ED1}" srcOrd="0" destOrd="0" presId="urn:microsoft.com/office/officeart/2005/8/layout/hierarchy1"/>
    <dgm:cxn modelId="{50881CAD-9C86-4C3A-B1A5-21548DDA2267}" type="presOf" srcId="{62F2D00F-E295-48E0-A28F-95BF7F7E380A}" destId="{4A284DB6-BF27-4569-AEE3-0442EE87A3AD}" srcOrd="0" destOrd="0" presId="urn:microsoft.com/office/officeart/2005/8/layout/hierarchy1"/>
    <dgm:cxn modelId="{5BAEA1F3-ACB5-4C04-9746-B79E97512060}" type="presOf" srcId="{55F85717-5E07-49D6-90A4-EAA477FDAA63}" destId="{3B844A42-7D8C-4D79-A80C-4189820D88DB}" srcOrd="0" destOrd="0" presId="urn:microsoft.com/office/officeart/2005/8/layout/hierarchy1"/>
    <dgm:cxn modelId="{BD6A8090-B8F6-4E3C-A988-D4A4606F87AF}" type="presParOf" srcId="{3B844A42-7D8C-4D79-A80C-4189820D88DB}" destId="{590F3E46-D1D9-4EC5-89D0-94B6CA90F070}" srcOrd="0" destOrd="0" presId="urn:microsoft.com/office/officeart/2005/8/layout/hierarchy1"/>
    <dgm:cxn modelId="{72AF2961-4B08-4006-A38A-20CEB742A0A3}" type="presParOf" srcId="{590F3E46-D1D9-4EC5-89D0-94B6CA90F070}" destId="{C8F6355D-68F5-41B1-A3A5-90B956C9B337}" srcOrd="0" destOrd="0" presId="urn:microsoft.com/office/officeart/2005/8/layout/hierarchy1"/>
    <dgm:cxn modelId="{2869ABA0-D538-4E0F-80B1-26BB00C2BA35}" type="presParOf" srcId="{C8F6355D-68F5-41B1-A3A5-90B956C9B337}" destId="{977F5920-7070-4102-BE18-75F72A7D9AD1}" srcOrd="0" destOrd="0" presId="urn:microsoft.com/office/officeart/2005/8/layout/hierarchy1"/>
    <dgm:cxn modelId="{DF8D0F20-3635-4C35-820B-1592D9EC9065}" type="presParOf" srcId="{C8F6355D-68F5-41B1-A3A5-90B956C9B337}" destId="{4A284DB6-BF27-4569-AEE3-0442EE87A3AD}" srcOrd="1" destOrd="0" presId="urn:microsoft.com/office/officeart/2005/8/layout/hierarchy1"/>
    <dgm:cxn modelId="{55D8A954-9F15-40BF-B9CD-56170842C2BC}" type="presParOf" srcId="{590F3E46-D1D9-4EC5-89D0-94B6CA90F070}" destId="{0497974D-7629-41F5-A4EB-EB826BF6D1C9}" srcOrd="1" destOrd="0" presId="urn:microsoft.com/office/officeart/2005/8/layout/hierarchy1"/>
    <dgm:cxn modelId="{D8F710F3-9D7D-46A1-A245-E89198E61B1A}" type="presParOf" srcId="{3B844A42-7D8C-4D79-A80C-4189820D88DB}" destId="{2076FA76-9A27-4A62-9F40-4F5DC27FD82F}" srcOrd="1" destOrd="0" presId="urn:microsoft.com/office/officeart/2005/8/layout/hierarchy1"/>
    <dgm:cxn modelId="{8531ED3F-108F-46EC-A747-6B79CE16AF40}" type="presParOf" srcId="{2076FA76-9A27-4A62-9F40-4F5DC27FD82F}" destId="{B62E9FE8-04F9-4FCC-B2E9-418FDD988021}" srcOrd="0" destOrd="0" presId="urn:microsoft.com/office/officeart/2005/8/layout/hierarchy1"/>
    <dgm:cxn modelId="{5823AB73-5ADB-437C-864C-5679334629A1}" type="presParOf" srcId="{B62E9FE8-04F9-4FCC-B2E9-418FDD988021}" destId="{97C1A4B0-3FDC-473E-8E5A-50E0B1E4FCDB}" srcOrd="0" destOrd="0" presId="urn:microsoft.com/office/officeart/2005/8/layout/hierarchy1"/>
    <dgm:cxn modelId="{F1DB3D02-8BDE-47CF-AE68-B374348FD575}" type="presParOf" srcId="{B62E9FE8-04F9-4FCC-B2E9-418FDD988021}" destId="{6A803CF6-969E-4EAA-B687-8CC5576C52FC}" srcOrd="1" destOrd="0" presId="urn:microsoft.com/office/officeart/2005/8/layout/hierarchy1"/>
    <dgm:cxn modelId="{286FC65B-6778-4712-9C63-39626A5DBD71}" type="presParOf" srcId="{2076FA76-9A27-4A62-9F40-4F5DC27FD82F}" destId="{C1DB50A7-5D72-456E-A89A-DF91366E8DDE}" srcOrd="1" destOrd="0" presId="urn:microsoft.com/office/officeart/2005/8/layout/hierarchy1"/>
    <dgm:cxn modelId="{E7BE701E-84AC-4979-8E87-BA9BDF513D62}" type="presParOf" srcId="{3B844A42-7D8C-4D79-A80C-4189820D88DB}" destId="{4C5E5919-68D8-483B-AD28-4B9953789BAC}" srcOrd="2" destOrd="0" presId="urn:microsoft.com/office/officeart/2005/8/layout/hierarchy1"/>
    <dgm:cxn modelId="{FEE8B9C7-C56D-4C01-9380-0E9E9CBF186F}" type="presParOf" srcId="{4C5E5919-68D8-483B-AD28-4B9953789BAC}" destId="{F5505C1D-1C51-4B5A-AC17-52640CDE9A25}" srcOrd="0" destOrd="0" presId="urn:microsoft.com/office/officeart/2005/8/layout/hierarchy1"/>
    <dgm:cxn modelId="{179014C7-2C2F-4314-85F2-DF362E2BD95E}" type="presParOf" srcId="{F5505C1D-1C51-4B5A-AC17-52640CDE9A25}" destId="{AE4A1B20-61AA-40E6-9C08-3BB79F306B67}" srcOrd="0" destOrd="0" presId="urn:microsoft.com/office/officeart/2005/8/layout/hierarchy1"/>
    <dgm:cxn modelId="{44C5E942-C7AC-40DD-B1DF-E4DC744D4CF3}" type="presParOf" srcId="{F5505C1D-1C51-4B5A-AC17-52640CDE9A25}" destId="{E38E148C-463F-4374-9740-B3D86AAD6ED1}" srcOrd="1" destOrd="0" presId="urn:microsoft.com/office/officeart/2005/8/layout/hierarchy1"/>
    <dgm:cxn modelId="{E0CBA431-1C1A-4732-AB87-62F51A3A6A15}" type="presParOf" srcId="{4C5E5919-68D8-483B-AD28-4B9953789BAC}" destId="{9CFCBEE7-DAB8-482A-8C70-B0A47A0E42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EAFC33-39A4-4E9B-BC31-6A3CDC00281E}" type="doc">
      <dgm:prSet loTypeId="urn:microsoft.com/office/officeart/2008/layout/AlternatingPictureBlocks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ZA"/>
        </a:p>
      </dgm:t>
    </dgm:pt>
    <dgm:pt modelId="{615B58D7-9467-4EA6-9DA7-113585A3BDAF}">
      <dgm:prSet phldrT="[Text]"/>
      <dgm:spPr/>
      <dgm:t>
        <a:bodyPr/>
        <a:lstStyle/>
        <a:p>
          <a:r>
            <a:rPr lang="en-US" b="0" i="0">
              <a:effectLst/>
              <a:latin typeface="Söhne"/>
            </a:rPr>
            <a:t>International Organization for Standardization </a:t>
          </a:r>
          <a:endParaRPr lang="en-ZA"/>
        </a:p>
      </dgm:t>
    </dgm:pt>
    <dgm:pt modelId="{D3DF11E1-137E-4331-A672-88203781A701}" type="parTrans" cxnId="{E39F0C99-47B0-4A84-AD7F-137ECE3465DE}">
      <dgm:prSet/>
      <dgm:spPr/>
      <dgm:t>
        <a:bodyPr/>
        <a:lstStyle/>
        <a:p>
          <a:endParaRPr lang="en-ZA"/>
        </a:p>
      </dgm:t>
    </dgm:pt>
    <dgm:pt modelId="{0D84A8CD-F4E0-4B72-A6D3-5C6C66F3A8C7}" type="sibTrans" cxnId="{E39F0C99-47B0-4A84-AD7F-137ECE3465DE}">
      <dgm:prSet/>
      <dgm:spPr/>
      <dgm:t>
        <a:bodyPr/>
        <a:lstStyle/>
        <a:p>
          <a:endParaRPr lang="en-ZA"/>
        </a:p>
      </dgm:t>
    </dgm:pt>
    <dgm:pt modelId="{503B5DA3-0F78-4147-9D50-63102EDA4BCF}">
      <dgm:prSet phldrT="[Text]"/>
      <dgm:spPr/>
      <dgm:t>
        <a:bodyPr/>
        <a:lstStyle/>
        <a:p>
          <a:r>
            <a:rPr lang="en-US" b="0" i="0">
              <a:effectLst/>
              <a:latin typeface="Söhne"/>
            </a:rPr>
            <a:t>International Telecommunication Union </a:t>
          </a:r>
          <a:endParaRPr lang="en-ZA" dirty="0"/>
        </a:p>
      </dgm:t>
    </dgm:pt>
    <dgm:pt modelId="{4CBAC776-ACFB-406A-AC8A-195C61D488CA}" type="parTrans" cxnId="{549E1E23-20AA-4F7D-A2FF-F158E4AD3E37}">
      <dgm:prSet/>
      <dgm:spPr/>
      <dgm:t>
        <a:bodyPr/>
        <a:lstStyle/>
        <a:p>
          <a:endParaRPr lang="en-ZA"/>
        </a:p>
      </dgm:t>
    </dgm:pt>
    <dgm:pt modelId="{D1BFA0F9-0190-47B0-B14E-3E029B72A7C6}" type="sibTrans" cxnId="{549E1E23-20AA-4F7D-A2FF-F158E4AD3E37}">
      <dgm:prSet/>
      <dgm:spPr/>
      <dgm:t>
        <a:bodyPr/>
        <a:lstStyle/>
        <a:p>
          <a:endParaRPr lang="en-ZA"/>
        </a:p>
      </dgm:t>
    </dgm:pt>
    <dgm:pt modelId="{6AB230E2-ECFE-4535-99BA-7CF952F89D1F}">
      <dgm:prSet phldrT="[Text]"/>
      <dgm:spPr/>
      <dgm:t>
        <a:bodyPr/>
        <a:lstStyle/>
        <a:p>
          <a:r>
            <a:rPr lang="en-US" b="0" i="0" dirty="0">
              <a:effectLst/>
              <a:latin typeface="Söhne"/>
            </a:rPr>
            <a:t>International Electrotechnical Commission </a:t>
          </a:r>
          <a:endParaRPr lang="en-ZA" dirty="0"/>
        </a:p>
      </dgm:t>
    </dgm:pt>
    <dgm:pt modelId="{A93E4E24-C56B-4355-9E4E-D0A01C796CDE}" type="parTrans" cxnId="{86685433-7DF7-4CCE-BEE1-66F21ACEED54}">
      <dgm:prSet/>
      <dgm:spPr/>
      <dgm:t>
        <a:bodyPr/>
        <a:lstStyle/>
        <a:p>
          <a:endParaRPr lang="en-ZA"/>
        </a:p>
      </dgm:t>
    </dgm:pt>
    <dgm:pt modelId="{31AE4084-CE76-4E49-B1CB-D45899F01D41}" type="sibTrans" cxnId="{86685433-7DF7-4CCE-BEE1-66F21ACEED54}">
      <dgm:prSet/>
      <dgm:spPr/>
      <dgm:t>
        <a:bodyPr/>
        <a:lstStyle/>
        <a:p>
          <a:endParaRPr lang="en-ZA"/>
        </a:p>
      </dgm:t>
    </dgm:pt>
    <dgm:pt modelId="{8EDFC803-0C46-4BD4-A170-C59250514638}" type="pres">
      <dgm:prSet presAssocID="{A7EAFC33-39A4-4E9B-BC31-6A3CDC00281E}" presName="linearFlow" presStyleCnt="0">
        <dgm:presLayoutVars>
          <dgm:dir/>
          <dgm:resizeHandles val="exact"/>
        </dgm:presLayoutVars>
      </dgm:prSet>
      <dgm:spPr/>
    </dgm:pt>
    <dgm:pt modelId="{FC70595D-32D2-4262-B089-F1A69E8C751C}" type="pres">
      <dgm:prSet presAssocID="{615B58D7-9467-4EA6-9DA7-113585A3BDAF}" presName="comp" presStyleCnt="0"/>
      <dgm:spPr/>
    </dgm:pt>
    <dgm:pt modelId="{39AF2A13-90F9-454C-BEAB-A28F7E29C375}" type="pres">
      <dgm:prSet presAssocID="{615B58D7-9467-4EA6-9DA7-113585A3BDAF}" presName="rect2" presStyleLbl="node1" presStyleIdx="0" presStyleCnt="3">
        <dgm:presLayoutVars>
          <dgm:bulletEnabled val="1"/>
        </dgm:presLayoutVars>
      </dgm:prSet>
      <dgm:spPr/>
    </dgm:pt>
    <dgm:pt modelId="{DA20D314-4BBC-428E-8A04-E23E4A64B976}" type="pres">
      <dgm:prSet presAssocID="{615B58D7-9467-4EA6-9DA7-113585A3BDAF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B1B59E8C-3668-486C-9876-6EAF994313F5}" type="pres">
      <dgm:prSet presAssocID="{0D84A8CD-F4E0-4B72-A6D3-5C6C66F3A8C7}" presName="sibTrans" presStyleCnt="0"/>
      <dgm:spPr/>
    </dgm:pt>
    <dgm:pt modelId="{8612B003-7F19-40F9-8A18-9F4CB4546B85}" type="pres">
      <dgm:prSet presAssocID="{503B5DA3-0F78-4147-9D50-63102EDA4BCF}" presName="comp" presStyleCnt="0"/>
      <dgm:spPr/>
    </dgm:pt>
    <dgm:pt modelId="{393364A9-E921-4972-A551-EE15BE177F36}" type="pres">
      <dgm:prSet presAssocID="{503B5DA3-0F78-4147-9D50-63102EDA4BCF}" presName="rect2" presStyleLbl="node1" presStyleIdx="1" presStyleCnt="3">
        <dgm:presLayoutVars>
          <dgm:bulletEnabled val="1"/>
        </dgm:presLayoutVars>
      </dgm:prSet>
      <dgm:spPr/>
    </dgm:pt>
    <dgm:pt modelId="{E5791A24-C475-4D6F-B01E-B9DAFA23578C}" type="pres">
      <dgm:prSet presAssocID="{503B5DA3-0F78-4147-9D50-63102EDA4BCF}" presName="rect1" presStyleLbl="ln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BCF3CA18-BF10-419D-9822-172DBACF6B97}" type="pres">
      <dgm:prSet presAssocID="{D1BFA0F9-0190-47B0-B14E-3E029B72A7C6}" presName="sibTrans" presStyleCnt="0"/>
      <dgm:spPr/>
    </dgm:pt>
    <dgm:pt modelId="{B61D7D57-CFE1-4176-8F3C-BA29A82898BC}" type="pres">
      <dgm:prSet presAssocID="{6AB230E2-ECFE-4535-99BA-7CF952F89D1F}" presName="comp" presStyleCnt="0"/>
      <dgm:spPr/>
    </dgm:pt>
    <dgm:pt modelId="{2A21B65C-DA8D-45F2-8A60-2A89550F2E36}" type="pres">
      <dgm:prSet presAssocID="{6AB230E2-ECFE-4535-99BA-7CF952F89D1F}" presName="rect2" presStyleLbl="node1" presStyleIdx="2" presStyleCnt="3">
        <dgm:presLayoutVars>
          <dgm:bulletEnabled val="1"/>
        </dgm:presLayoutVars>
      </dgm:prSet>
      <dgm:spPr/>
    </dgm:pt>
    <dgm:pt modelId="{A0D3C1A6-03BB-4CF4-9E62-6D85AA025B11}" type="pres">
      <dgm:prSet presAssocID="{6AB230E2-ECFE-4535-99BA-7CF952F89D1F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18D07217-0CD8-46E1-80FF-7CB55B16A25C}" type="presOf" srcId="{6AB230E2-ECFE-4535-99BA-7CF952F89D1F}" destId="{2A21B65C-DA8D-45F2-8A60-2A89550F2E36}" srcOrd="0" destOrd="0" presId="urn:microsoft.com/office/officeart/2008/layout/AlternatingPictureBlocks"/>
    <dgm:cxn modelId="{549E1E23-20AA-4F7D-A2FF-F158E4AD3E37}" srcId="{A7EAFC33-39A4-4E9B-BC31-6A3CDC00281E}" destId="{503B5DA3-0F78-4147-9D50-63102EDA4BCF}" srcOrd="1" destOrd="0" parTransId="{4CBAC776-ACFB-406A-AC8A-195C61D488CA}" sibTransId="{D1BFA0F9-0190-47B0-B14E-3E029B72A7C6}"/>
    <dgm:cxn modelId="{86685433-7DF7-4CCE-BEE1-66F21ACEED54}" srcId="{A7EAFC33-39A4-4E9B-BC31-6A3CDC00281E}" destId="{6AB230E2-ECFE-4535-99BA-7CF952F89D1F}" srcOrd="2" destOrd="0" parTransId="{A93E4E24-C56B-4355-9E4E-D0A01C796CDE}" sibTransId="{31AE4084-CE76-4E49-B1CB-D45899F01D41}"/>
    <dgm:cxn modelId="{E39F0C99-47B0-4A84-AD7F-137ECE3465DE}" srcId="{A7EAFC33-39A4-4E9B-BC31-6A3CDC00281E}" destId="{615B58D7-9467-4EA6-9DA7-113585A3BDAF}" srcOrd="0" destOrd="0" parTransId="{D3DF11E1-137E-4331-A672-88203781A701}" sibTransId="{0D84A8CD-F4E0-4B72-A6D3-5C6C66F3A8C7}"/>
    <dgm:cxn modelId="{90BB8BB1-26E9-415E-96CA-7342B950E7F0}" type="presOf" srcId="{503B5DA3-0F78-4147-9D50-63102EDA4BCF}" destId="{393364A9-E921-4972-A551-EE15BE177F36}" srcOrd="0" destOrd="0" presId="urn:microsoft.com/office/officeart/2008/layout/AlternatingPictureBlocks"/>
    <dgm:cxn modelId="{A6BC67CF-4CA1-4791-A2DF-F536EAE350C6}" type="presOf" srcId="{615B58D7-9467-4EA6-9DA7-113585A3BDAF}" destId="{39AF2A13-90F9-454C-BEAB-A28F7E29C375}" srcOrd="0" destOrd="0" presId="urn:microsoft.com/office/officeart/2008/layout/AlternatingPictureBlocks"/>
    <dgm:cxn modelId="{57D39ED9-4E9A-43F7-8BAB-D3B26F3B0D39}" type="presOf" srcId="{A7EAFC33-39A4-4E9B-BC31-6A3CDC00281E}" destId="{8EDFC803-0C46-4BD4-A170-C59250514638}" srcOrd="0" destOrd="0" presId="urn:microsoft.com/office/officeart/2008/layout/AlternatingPictureBlocks"/>
    <dgm:cxn modelId="{83FA7548-470B-4199-B143-4111127F1528}" type="presParOf" srcId="{8EDFC803-0C46-4BD4-A170-C59250514638}" destId="{FC70595D-32D2-4262-B089-F1A69E8C751C}" srcOrd="0" destOrd="0" presId="urn:microsoft.com/office/officeart/2008/layout/AlternatingPictureBlocks"/>
    <dgm:cxn modelId="{04291E2A-4464-4D3F-8ECF-89ECA5C2F464}" type="presParOf" srcId="{FC70595D-32D2-4262-B089-F1A69E8C751C}" destId="{39AF2A13-90F9-454C-BEAB-A28F7E29C375}" srcOrd="0" destOrd="0" presId="urn:microsoft.com/office/officeart/2008/layout/AlternatingPictureBlocks"/>
    <dgm:cxn modelId="{4210EB37-BF7B-404E-8754-BFCC210ABCD0}" type="presParOf" srcId="{FC70595D-32D2-4262-B089-F1A69E8C751C}" destId="{DA20D314-4BBC-428E-8A04-E23E4A64B976}" srcOrd="1" destOrd="0" presId="urn:microsoft.com/office/officeart/2008/layout/AlternatingPictureBlocks"/>
    <dgm:cxn modelId="{BEE40C2B-4F36-4EA5-9D18-95394849EF6E}" type="presParOf" srcId="{8EDFC803-0C46-4BD4-A170-C59250514638}" destId="{B1B59E8C-3668-486C-9876-6EAF994313F5}" srcOrd="1" destOrd="0" presId="urn:microsoft.com/office/officeart/2008/layout/AlternatingPictureBlocks"/>
    <dgm:cxn modelId="{F375EB90-024F-4266-9848-A6488ABC6D91}" type="presParOf" srcId="{8EDFC803-0C46-4BD4-A170-C59250514638}" destId="{8612B003-7F19-40F9-8A18-9F4CB4546B85}" srcOrd="2" destOrd="0" presId="urn:microsoft.com/office/officeart/2008/layout/AlternatingPictureBlocks"/>
    <dgm:cxn modelId="{82D2D2BC-50A9-4F31-82F4-3A82CB50E727}" type="presParOf" srcId="{8612B003-7F19-40F9-8A18-9F4CB4546B85}" destId="{393364A9-E921-4972-A551-EE15BE177F36}" srcOrd="0" destOrd="0" presId="urn:microsoft.com/office/officeart/2008/layout/AlternatingPictureBlocks"/>
    <dgm:cxn modelId="{5C76A2E8-4A0A-420A-84F8-3F3EAEC91C8B}" type="presParOf" srcId="{8612B003-7F19-40F9-8A18-9F4CB4546B85}" destId="{E5791A24-C475-4D6F-B01E-B9DAFA23578C}" srcOrd="1" destOrd="0" presId="urn:microsoft.com/office/officeart/2008/layout/AlternatingPictureBlocks"/>
    <dgm:cxn modelId="{B363BEE2-D26C-47EB-9113-80AB90F13E9B}" type="presParOf" srcId="{8EDFC803-0C46-4BD4-A170-C59250514638}" destId="{BCF3CA18-BF10-419D-9822-172DBACF6B97}" srcOrd="3" destOrd="0" presId="urn:microsoft.com/office/officeart/2008/layout/AlternatingPictureBlocks"/>
    <dgm:cxn modelId="{11BA6211-828A-4F79-8327-A7638D9AD00E}" type="presParOf" srcId="{8EDFC803-0C46-4BD4-A170-C59250514638}" destId="{B61D7D57-CFE1-4176-8F3C-BA29A82898BC}" srcOrd="4" destOrd="0" presId="urn:microsoft.com/office/officeart/2008/layout/AlternatingPictureBlocks"/>
    <dgm:cxn modelId="{33829F52-C634-4F34-A5C9-4DF0618314E5}" type="presParOf" srcId="{B61D7D57-CFE1-4176-8F3C-BA29A82898BC}" destId="{2A21B65C-DA8D-45F2-8A60-2A89550F2E36}" srcOrd="0" destOrd="0" presId="urn:microsoft.com/office/officeart/2008/layout/AlternatingPictureBlocks"/>
    <dgm:cxn modelId="{89F61579-AF14-4F3D-B450-07BE2371CA80}" type="presParOf" srcId="{B61D7D57-CFE1-4176-8F3C-BA29A82898BC}" destId="{A0D3C1A6-03BB-4CF4-9E62-6D85AA025B11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22D49-8AED-4F4A-A24C-9F2524F1D778}" type="doc">
      <dgm:prSet loTypeId="urn:microsoft.com/office/officeart/2018/2/layout/IconLabelDescriptionList" loCatId="icon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7E7A917-F793-42EE-BC80-D7D3D1805FC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Standards for welding are essential for ensuring the quality, safety, and performance of welding processes. </a:t>
          </a:r>
          <a:endParaRPr lang="en-US"/>
        </a:p>
      </dgm:t>
    </dgm:pt>
    <dgm:pt modelId="{6A427143-3AA5-44F3-991C-021C2BF584F7}" type="parTrans" cxnId="{517D194F-AA50-450E-890A-E352090C69D7}">
      <dgm:prSet/>
      <dgm:spPr/>
      <dgm:t>
        <a:bodyPr/>
        <a:lstStyle/>
        <a:p>
          <a:endParaRPr lang="en-US"/>
        </a:p>
      </dgm:t>
    </dgm:pt>
    <dgm:pt modelId="{8B610A1A-E087-4173-B8BA-DBB55F8365C9}" type="sibTrans" cxnId="{517D194F-AA50-450E-890A-E352090C69D7}">
      <dgm:prSet/>
      <dgm:spPr/>
      <dgm:t>
        <a:bodyPr/>
        <a:lstStyle/>
        <a:p>
          <a:endParaRPr lang="en-US"/>
        </a:p>
      </dgm:t>
    </dgm:pt>
    <dgm:pt modelId="{26EE6424-7880-4F72-AC0B-8F35F5A680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They provide guidelines and requirements for welding procedures, equipment, materials, and inspection to meet industry-specific needs and standards compliance.</a:t>
          </a:r>
          <a:endParaRPr lang="en-US"/>
        </a:p>
      </dgm:t>
    </dgm:pt>
    <dgm:pt modelId="{99188428-059F-4E8B-95EF-2ECFFBB37917}" type="parTrans" cxnId="{8F459E63-7F0F-4026-85F5-6BEED9790771}">
      <dgm:prSet/>
      <dgm:spPr/>
      <dgm:t>
        <a:bodyPr/>
        <a:lstStyle/>
        <a:p>
          <a:endParaRPr lang="en-US"/>
        </a:p>
      </dgm:t>
    </dgm:pt>
    <dgm:pt modelId="{2CD8E1B8-6407-4D02-A620-667EFC208266}" type="sibTrans" cxnId="{8F459E63-7F0F-4026-85F5-6BEED9790771}">
      <dgm:prSet/>
      <dgm:spPr/>
      <dgm:t>
        <a:bodyPr/>
        <a:lstStyle/>
        <a:p>
          <a:endParaRPr lang="en-US"/>
        </a:p>
      </dgm:t>
    </dgm:pt>
    <dgm:pt modelId="{4DCBC642-A2AC-4B66-A36F-FC99D6A2E59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dirty="0"/>
            <a:t>Different organizations/ counties have different guidelines depending on the adopted. Some of the common organizations include:  </a:t>
          </a:r>
          <a:endParaRPr lang="en-US" dirty="0"/>
        </a:p>
      </dgm:t>
    </dgm:pt>
    <dgm:pt modelId="{2F487D4D-C03F-4E48-8A95-7B29C7D129E5}" type="parTrans" cxnId="{26CBF40E-345D-4F4F-9D0B-DFAC522E73F4}">
      <dgm:prSet/>
      <dgm:spPr/>
      <dgm:t>
        <a:bodyPr/>
        <a:lstStyle/>
        <a:p>
          <a:endParaRPr lang="en-US"/>
        </a:p>
      </dgm:t>
    </dgm:pt>
    <dgm:pt modelId="{E1D9B811-8705-4CA3-BE30-135F1144A320}" type="sibTrans" cxnId="{26CBF40E-345D-4F4F-9D0B-DFAC522E73F4}">
      <dgm:prSet/>
      <dgm:spPr/>
      <dgm:t>
        <a:bodyPr/>
        <a:lstStyle/>
        <a:p>
          <a:endParaRPr lang="en-US"/>
        </a:p>
      </dgm:t>
    </dgm:pt>
    <dgm:pt modelId="{E7EAA86E-98DD-43C1-84AB-F3057F6BBC72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US" sz="1400" dirty="0"/>
            <a:t>* The American Society of Mechanical Engineers (ASME)</a:t>
          </a:r>
        </a:p>
      </dgm:t>
    </dgm:pt>
    <dgm:pt modelId="{9943D7BA-05DC-4F14-817E-8A0E3133C096}" type="parTrans" cxnId="{3EBB686B-A68F-4CD5-BBD4-F698C0DA065B}">
      <dgm:prSet/>
      <dgm:spPr/>
      <dgm:t>
        <a:bodyPr/>
        <a:lstStyle/>
        <a:p>
          <a:endParaRPr lang="en-US"/>
        </a:p>
      </dgm:t>
    </dgm:pt>
    <dgm:pt modelId="{A8E65EA0-0F5F-457A-9575-535A69F7FEA2}" type="sibTrans" cxnId="{3EBB686B-A68F-4CD5-BBD4-F698C0DA065B}">
      <dgm:prSet/>
      <dgm:spPr/>
      <dgm:t>
        <a:bodyPr/>
        <a:lstStyle/>
        <a:p>
          <a:endParaRPr lang="en-US"/>
        </a:p>
      </dgm:t>
    </dgm:pt>
    <dgm:pt modelId="{82BE3F8A-B163-47C4-A2AF-C786A583FD51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US" sz="1400" dirty="0"/>
            <a:t>*American Welding Society (AWS)</a:t>
          </a:r>
        </a:p>
      </dgm:t>
    </dgm:pt>
    <dgm:pt modelId="{958EC765-C27D-4B85-B2BB-C1908EF6D558}" type="sibTrans" cxnId="{DE4018E7-7741-4D9D-B61C-7749E21F113C}">
      <dgm:prSet/>
      <dgm:spPr/>
      <dgm:t>
        <a:bodyPr/>
        <a:lstStyle/>
        <a:p>
          <a:endParaRPr lang="en-US"/>
        </a:p>
      </dgm:t>
    </dgm:pt>
    <dgm:pt modelId="{162306E3-761C-419D-9525-73BFB40F25AE}" type="parTrans" cxnId="{DE4018E7-7741-4D9D-B61C-7749E21F113C}">
      <dgm:prSet/>
      <dgm:spPr/>
      <dgm:t>
        <a:bodyPr/>
        <a:lstStyle/>
        <a:p>
          <a:endParaRPr lang="en-US"/>
        </a:p>
      </dgm:t>
    </dgm:pt>
    <dgm:pt modelId="{51D9A807-E44C-4075-93AA-E001F8C15962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ZA" sz="1400" dirty="0"/>
            <a:t>*British Standards (BS)</a:t>
          </a:r>
          <a:endParaRPr lang="en-US" sz="1400" dirty="0"/>
        </a:p>
      </dgm:t>
    </dgm:pt>
    <dgm:pt modelId="{7B6854BE-C847-438D-8FF3-771C98DED265}" type="sibTrans" cxnId="{CB2025C4-45FC-42F6-9F03-4D5C65FEE7E7}">
      <dgm:prSet/>
      <dgm:spPr/>
      <dgm:t>
        <a:bodyPr/>
        <a:lstStyle/>
        <a:p>
          <a:endParaRPr lang="en-US"/>
        </a:p>
      </dgm:t>
    </dgm:pt>
    <dgm:pt modelId="{0B626CB8-9FD7-48C9-A69B-D485E4DD8A43}" type="parTrans" cxnId="{CB2025C4-45FC-42F6-9F03-4D5C65FEE7E7}">
      <dgm:prSet/>
      <dgm:spPr/>
      <dgm:t>
        <a:bodyPr/>
        <a:lstStyle/>
        <a:p>
          <a:endParaRPr lang="en-US"/>
        </a:p>
      </dgm:t>
    </dgm:pt>
    <dgm:pt modelId="{460BB111-F22E-41B9-92A4-C0E24084CC34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US" sz="1400" dirty="0"/>
            <a:t>*International Organization for Standardization (ISO)</a:t>
          </a:r>
        </a:p>
      </dgm:t>
    </dgm:pt>
    <dgm:pt modelId="{27D7C52C-0373-4061-8104-FAFE2D71868F}" type="sibTrans" cxnId="{9895A402-6686-4A44-B353-9F1BF73035E9}">
      <dgm:prSet/>
      <dgm:spPr/>
      <dgm:t>
        <a:bodyPr/>
        <a:lstStyle/>
        <a:p>
          <a:endParaRPr lang="en-US"/>
        </a:p>
      </dgm:t>
    </dgm:pt>
    <dgm:pt modelId="{4D2A7F93-7840-4FB7-84B6-698F42233656}" type="parTrans" cxnId="{9895A402-6686-4A44-B353-9F1BF73035E9}">
      <dgm:prSet/>
      <dgm:spPr/>
      <dgm:t>
        <a:bodyPr/>
        <a:lstStyle/>
        <a:p>
          <a:endParaRPr lang="en-US"/>
        </a:p>
      </dgm:t>
    </dgm:pt>
    <dgm:pt modelId="{6C268A9A-C53D-4CB2-8EB8-611519881000}" type="pres">
      <dgm:prSet presAssocID="{72C22D49-8AED-4F4A-A24C-9F2524F1D778}" presName="root" presStyleCnt="0">
        <dgm:presLayoutVars>
          <dgm:dir/>
          <dgm:resizeHandles val="exact"/>
        </dgm:presLayoutVars>
      </dgm:prSet>
      <dgm:spPr/>
    </dgm:pt>
    <dgm:pt modelId="{5529429A-366E-4667-80BC-860DC92957AE}" type="pres">
      <dgm:prSet presAssocID="{C7E7A917-F793-42EE-BC80-D7D3D1805FC4}" presName="compNode" presStyleCnt="0"/>
      <dgm:spPr/>
    </dgm:pt>
    <dgm:pt modelId="{62EF2200-0461-40ED-A93A-ADD1B603506B}" type="pres">
      <dgm:prSet presAssocID="{C7E7A917-F793-42EE-BC80-D7D3D1805FC4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33A80C47-345D-47AA-B283-BC661BD4E592}" type="pres">
      <dgm:prSet presAssocID="{C7E7A917-F793-42EE-BC80-D7D3D1805FC4}" presName="iconSpace" presStyleCnt="0"/>
      <dgm:spPr/>
    </dgm:pt>
    <dgm:pt modelId="{9D55EF93-B957-41E7-BE3B-30C057879DBD}" type="pres">
      <dgm:prSet presAssocID="{C7E7A917-F793-42EE-BC80-D7D3D1805FC4}" presName="parTx" presStyleLbl="revTx" presStyleIdx="0" presStyleCnt="6">
        <dgm:presLayoutVars>
          <dgm:chMax val="0"/>
          <dgm:chPref val="0"/>
        </dgm:presLayoutVars>
      </dgm:prSet>
      <dgm:spPr/>
    </dgm:pt>
    <dgm:pt modelId="{A9E9E255-C9DB-46D5-BE35-7B70ECA445C7}" type="pres">
      <dgm:prSet presAssocID="{C7E7A917-F793-42EE-BC80-D7D3D1805FC4}" presName="txSpace" presStyleCnt="0"/>
      <dgm:spPr/>
    </dgm:pt>
    <dgm:pt modelId="{FE479621-1C8C-4944-95F7-909789F231A6}" type="pres">
      <dgm:prSet presAssocID="{C7E7A917-F793-42EE-BC80-D7D3D1805FC4}" presName="desTx" presStyleLbl="revTx" presStyleIdx="1" presStyleCnt="6">
        <dgm:presLayoutVars/>
      </dgm:prSet>
      <dgm:spPr/>
    </dgm:pt>
    <dgm:pt modelId="{D6AA2A9C-A486-43FF-BD9A-89881FBCCEA2}" type="pres">
      <dgm:prSet presAssocID="{8B610A1A-E087-4173-B8BA-DBB55F8365C9}" presName="sibTrans" presStyleCnt="0"/>
      <dgm:spPr/>
    </dgm:pt>
    <dgm:pt modelId="{BC6FFE87-8F3D-42D5-A029-62D950A99249}" type="pres">
      <dgm:prSet presAssocID="{26EE6424-7880-4F72-AC0B-8F35F5A68070}" presName="compNode" presStyleCnt="0"/>
      <dgm:spPr/>
    </dgm:pt>
    <dgm:pt modelId="{5F88C9F9-0BD7-4C7D-A208-19DE10EEBFC3}" type="pres">
      <dgm:prSet presAssocID="{26EE6424-7880-4F72-AC0B-8F35F5A680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3F216550-68A9-44D6-90F2-283E9ECCE51C}" type="pres">
      <dgm:prSet presAssocID="{26EE6424-7880-4F72-AC0B-8F35F5A68070}" presName="iconSpace" presStyleCnt="0"/>
      <dgm:spPr/>
    </dgm:pt>
    <dgm:pt modelId="{7E7D3C68-343B-47F2-BA06-CF92B35A5C41}" type="pres">
      <dgm:prSet presAssocID="{26EE6424-7880-4F72-AC0B-8F35F5A68070}" presName="parTx" presStyleLbl="revTx" presStyleIdx="2" presStyleCnt="6">
        <dgm:presLayoutVars>
          <dgm:chMax val="0"/>
          <dgm:chPref val="0"/>
        </dgm:presLayoutVars>
      </dgm:prSet>
      <dgm:spPr/>
    </dgm:pt>
    <dgm:pt modelId="{0DEAF40A-A63E-4EC7-9556-FE5FA60F5F8C}" type="pres">
      <dgm:prSet presAssocID="{26EE6424-7880-4F72-AC0B-8F35F5A68070}" presName="txSpace" presStyleCnt="0"/>
      <dgm:spPr/>
    </dgm:pt>
    <dgm:pt modelId="{4CD5D37B-7E40-4B4F-A626-862B8149DDB1}" type="pres">
      <dgm:prSet presAssocID="{26EE6424-7880-4F72-AC0B-8F35F5A68070}" presName="desTx" presStyleLbl="revTx" presStyleIdx="3" presStyleCnt="6">
        <dgm:presLayoutVars/>
      </dgm:prSet>
      <dgm:spPr/>
    </dgm:pt>
    <dgm:pt modelId="{A7DA4183-7C59-4DCA-BBA8-DE5246FA4128}" type="pres">
      <dgm:prSet presAssocID="{2CD8E1B8-6407-4D02-A620-667EFC208266}" presName="sibTrans" presStyleCnt="0"/>
      <dgm:spPr/>
    </dgm:pt>
    <dgm:pt modelId="{C1432F49-AACA-4BC1-95BF-6ADEBD755EE6}" type="pres">
      <dgm:prSet presAssocID="{4DCBC642-A2AC-4B66-A36F-FC99D6A2E59F}" presName="compNode" presStyleCnt="0"/>
      <dgm:spPr/>
    </dgm:pt>
    <dgm:pt modelId="{161E25E8-34F0-483B-B7FA-39FBB421638A}" type="pres">
      <dgm:prSet presAssocID="{4DCBC642-A2AC-4B66-A36F-FC99D6A2E59F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26002C42-4963-421C-AB22-C8B11420CD16}" type="pres">
      <dgm:prSet presAssocID="{4DCBC642-A2AC-4B66-A36F-FC99D6A2E59F}" presName="iconSpace" presStyleCnt="0"/>
      <dgm:spPr/>
    </dgm:pt>
    <dgm:pt modelId="{5D4ADB7F-11F9-47A5-8C81-BF20404C3F04}" type="pres">
      <dgm:prSet presAssocID="{4DCBC642-A2AC-4B66-A36F-FC99D6A2E59F}" presName="parTx" presStyleLbl="revTx" presStyleIdx="4" presStyleCnt="6">
        <dgm:presLayoutVars>
          <dgm:chMax val="0"/>
          <dgm:chPref val="0"/>
        </dgm:presLayoutVars>
      </dgm:prSet>
      <dgm:spPr/>
    </dgm:pt>
    <dgm:pt modelId="{BCA15754-F664-4D03-8DDB-0F2E3235E74E}" type="pres">
      <dgm:prSet presAssocID="{4DCBC642-A2AC-4B66-A36F-FC99D6A2E59F}" presName="txSpace" presStyleCnt="0"/>
      <dgm:spPr/>
    </dgm:pt>
    <dgm:pt modelId="{546F799A-9659-49D2-9534-96C1F5EDF913}" type="pres">
      <dgm:prSet presAssocID="{4DCBC642-A2AC-4B66-A36F-FC99D6A2E59F}" presName="desTx" presStyleLbl="revTx" presStyleIdx="5" presStyleCnt="6">
        <dgm:presLayoutVars/>
      </dgm:prSet>
      <dgm:spPr/>
    </dgm:pt>
  </dgm:ptLst>
  <dgm:cxnLst>
    <dgm:cxn modelId="{9895A402-6686-4A44-B353-9F1BF73035E9}" srcId="{4DCBC642-A2AC-4B66-A36F-FC99D6A2E59F}" destId="{460BB111-F22E-41B9-92A4-C0E24084CC34}" srcOrd="3" destOrd="0" parTransId="{4D2A7F93-7840-4FB7-84B6-698F42233656}" sibTransId="{27D7C52C-0373-4061-8104-FAFE2D71868F}"/>
    <dgm:cxn modelId="{26CBF40E-345D-4F4F-9D0B-DFAC522E73F4}" srcId="{72C22D49-8AED-4F4A-A24C-9F2524F1D778}" destId="{4DCBC642-A2AC-4B66-A36F-FC99D6A2E59F}" srcOrd="2" destOrd="0" parTransId="{2F487D4D-C03F-4E48-8A95-7B29C7D129E5}" sibTransId="{E1D9B811-8705-4CA3-BE30-135F1144A320}"/>
    <dgm:cxn modelId="{12D3BB16-A363-4E1B-AC60-177913F97278}" type="presOf" srcId="{460BB111-F22E-41B9-92A4-C0E24084CC34}" destId="{546F799A-9659-49D2-9534-96C1F5EDF913}" srcOrd="0" destOrd="3" presId="urn:microsoft.com/office/officeart/2018/2/layout/IconLabelDescriptionList"/>
    <dgm:cxn modelId="{1888B22A-712A-4012-9F83-DC53ADCAB291}" type="presOf" srcId="{82BE3F8A-B163-47C4-A2AF-C786A583FD51}" destId="{546F799A-9659-49D2-9534-96C1F5EDF913}" srcOrd="0" destOrd="1" presId="urn:microsoft.com/office/officeart/2018/2/layout/IconLabelDescriptionList"/>
    <dgm:cxn modelId="{8F459E63-7F0F-4026-85F5-6BEED9790771}" srcId="{72C22D49-8AED-4F4A-A24C-9F2524F1D778}" destId="{26EE6424-7880-4F72-AC0B-8F35F5A68070}" srcOrd="1" destOrd="0" parTransId="{99188428-059F-4E8B-95EF-2ECFFBB37917}" sibTransId="{2CD8E1B8-6407-4D02-A620-667EFC208266}"/>
    <dgm:cxn modelId="{3EBB686B-A68F-4CD5-BBD4-F698C0DA065B}" srcId="{4DCBC642-A2AC-4B66-A36F-FC99D6A2E59F}" destId="{E7EAA86E-98DD-43C1-84AB-F3057F6BBC72}" srcOrd="0" destOrd="0" parTransId="{9943D7BA-05DC-4F14-817E-8A0E3133C096}" sibTransId="{A8E65EA0-0F5F-457A-9575-535A69F7FEA2}"/>
    <dgm:cxn modelId="{591DEF6B-A391-4BBB-8A5A-8E22EEAE3EC3}" type="presOf" srcId="{51D9A807-E44C-4075-93AA-E001F8C15962}" destId="{546F799A-9659-49D2-9534-96C1F5EDF913}" srcOrd="0" destOrd="2" presId="urn:microsoft.com/office/officeart/2018/2/layout/IconLabelDescriptionList"/>
    <dgm:cxn modelId="{517D194F-AA50-450E-890A-E352090C69D7}" srcId="{72C22D49-8AED-4F4A-A24C-9F2524F1D778}" destId="{C7E7A917-F793-42EE-BC80-D7D3D1805FC4}" srcOrd="0" destOrd="0" parTransId="{6A427143-3AA5-44F3-991C-021C2BF584F7}" sibTransId="{8B610A1A-E087-4173-B8BA-DBB55F8365C9}"/>
    <dgm:cxn modelId="{925A0B8A-C301-4127-B3C8-8BA35B268F2C}" type="presOf" srcId="{C7E7A917-F793-42EE-BC80-D7D3D1805FC4}" destId="{9D55EF93-B957-41E7-BE3B-30C057879DBD}" srcOrd="0" destOrd="0" presId="urn:microsoft.com/office/officeart/2018/2/layout/IconLabelDescriptionList"/>
    <dgm:cxn modelId="{2781798F-6F5A-4DA5-AC85-ABF0A7623CD0}" type="presOf" srcId="{26EE6424-7880-4F72-AC0B-8F35F5A68070}" destId="{7E7D3C68-343B-47F2-BA06-CF92B35A5C41}" srcOrd="0" destOrd="0" presId="urn:microsoft.com/office/officeart/2018/2/layout/IconLabelDescriptionList"/>
    <dgm:cxn modelId="{E637D7BA-5F57-4DE2-85A9-D06711019FC5}" type="presOf" srcId="{E7EAA86E-98DD-43C1-84AB-F3057F6BBC72}" destId="{546F799A-9659-49D2-9534-96C1F5EDF913}" srcOrd="0" destOrd="0" presId="urn:microsoft.com/office/officeart/2018/2/layout/IconLabelDescriptionList"/>
    <dgm:cxn modelId="{320B8BC2-4457-4D99-9C32-4EC82DFBE202}" type="presOf" srcId="{4DCBC642-A2AC-4B66-A36F-FC99D6A2E59F}" destId="{5D4ADB7F-11F9-47A5-8C81-BF20404C3F04}" srcOrd="0" destOrd="0" presId="urn:microsoft.com/office/officeart/2018/2/layout/IconLabelDescriptionList"/>
    <dgm:cxn modelId="{CB2025C4-45FC-42F6-9F03-4D5C65FEE7E7}" srcId="{4DCBC642-A2AC-4B66-A36F-FC99D6A2E59F}" destId="{51D9A807-E44C-4075-93AA-E001F8C15962}" srcOrd="2" destOrd="0" parTransId="{0B626CB8-9FD7-48C9-A69B-D485E4DD8A43}" sibTransId="{7B6854BE-C847-438D-8FF3-771C98DED265}"/>
    <dgm:cxn modelId="{DB4E51D0-F064-46FC-BD12-39D0882550DC}" type="presOf" srcId="{72C22D49-8AED-4F4A-A24C-9F2524F1D778}" destId="{6C268A9A-C53D-4CB2-8EB8-611519881000}" srcOrd="0" destOrd="0" presId="urn:microsoft.com/office/officeart/2018/2/layout/IconLabelDescriptionList"/>
    <dgm:cxn modelId="{DE4018E7-7741-4D9D-B61C-7749E21F113C}" srcId="{4DCBC642-A2AC-4B66-A36F-FC99D6A2E59F}" destId="{82BE3F8A-B163-47C4-A2AF-C786A583FD51}" srcOrd="1" destOrd="0" parTransId="{162306E3-761C-419D-9525-73BFB40F25AE}" sibTransId="{958EC765-C27D-4B85-B2BB-C1908EF6D558}"/>
    <dgm:cxn modelId="{09EED775-A797-4DBC-B1E4-685A7E7B547B}" type="presParOf" srcId="{6C268A9A-C53D-4CB2-8EB8-611519881000}" destId="{5529429A-366E-4667-80BC-860DC92957AE}" srcOrd="0" destOrd="0" presId="urn:microsoft.com/office/officeart/2018/2/layout/IconLabelDescriptionList"/>
    <dgm:cxn modelId="{2FC6165A-2212-4BC1-9A87-CA41312C4103}" type="presParOf" srcId="{5529429A-366E-4667-80BC-860DC92957AE}" destId="{62EF2200-0461-40ED-A93A-ADD1B603506B}" srcOrd="0" destOrd="0" presId="urn:microsoft.com/office/officeart/2018/2/layout/IconLabelDescriptionList"/>
    <dgm:cxn modelId="{F6F2E039-AF1C-473D-8BE7-DD645E02F17B}" type="presParOf" srcId="{5529429A-366E-4667-80BC-860DC92957AE}" destId="{33A80C47-345D-47AA-B283-BC661BD4E592}" srcOrd="1" destOrd="0" presId="urn:microsoft.com/office/officeart/2018/2/layout/IconLabelDescriptionList"/>
    <dgm:cxn modelId="{A840A4EB-3293-4F75-9772-383F7092F8F3}" type="presParOf" srcId="{5529429A-366E-4667-80BC-860DC92957AE}" destId="{9D55EF93-B957-41E7-BE3B-30C057879DBD}" srcOrd="2" destOrd="0" presId="urn:microsoft.com/office/officeart/2018/2/layout/IconLabelDescriptionList"/>
    <dgm:cxn modelId="{30C60CC4-E051-4A85-94A0-78B1F7B9ECBC}" type="presParOf" srcId="{5529429A-366E-4667-80BC-860DC92957AE}" destId="{A9E9E255-C9DB-46D5-BE35-7B70ECA445C7}" srcOrd="3" destOrd="0" presId="urn:microsoft.com/office/officeart/2018/2/layout/IconLabelDescriptionList"/>
    <dgm:cxn modelId="{0645FDF8-12BB-4627-B7CB-633125619561}" type="presParOf" srcId="{5529429A-366E-4667-80BC-860DC92957AE}" destId="{FE479621-1C8C-4944-95F7-909789F231A6}" srcOrd="4" destOrd="0" presId="urn:microsoft.com/office/officeart/2018/2/layout/IconLabelDescriptionList"/>
    <dgm:cxn modelId="{661A042D-366B-41BC-BF7F-88DD5F799CD9}" type="presParOf" srcId="{6C268A9A-C53D-4CB2-8EB8-611519881000}" destId="{D6AA2A9C-A486-43FF-BD9A-89881FBCCEA2}" srcOrd="1" destOrd="0" presId="urn:microsoft.com/office/officeart/2018/2/layout/IconLabelDescriptionList"/>
    <dgm:cxn modelId="{FEED4206-36BA-4B10-B91E-B83FDC12CB7B}" type="presParOf" srcId="{6C268A9A-C53D-4CB2-8EB8-611519881000}" destId="{BC6FFE87-8F3D-42D5-A029-62D950A99249}" srcOrd="2" destOrd="0" presId="urn:microsoft.com/office/officeart/2018/2/layout/IconLabelDescriptionList"/>
    <dgm:cxn modelId="{63DF6D45-D9CE-49E4-8628-6BDC767D1903}" type="presParOf" srcId="{BC6FFE87-8F3D-42D5-A029-62D950A99249}" destId="{5F88C9F9-0BD7-4C7D-A208-19DE10EEBFC3}" srcOrd="0" destOrd="0" presId="urn:microsoft.com/office/officeart/2018/2/layout/IconLabelDescriptionList"/>
    <dgm:cxn modelId="{CF63030B-407E-41C8-B17F-3FC4035CC664}" type="presParOf" srcId="{BC6FFE87-8F3D-42D5-A029-62D950A99249}" destId="{3F216550-68A9-44D6-90F2-283E9ECCE51C}" srcOrd="1" destOrd="0" presId="urn:microsoft.com/office/officeart/2018/2/layout/IconLabelDescriptionList"/>
    <dgm:cxn modelId="{AE18E8F2-24F0-426E-904B-3637E51D7D5B}" type="presParOf" srcId="{BC6FFE87-8F3D-42D5-A029-62D950A99249}" destId="{7E7D3C68-343B-47F2-BA06-CF92B35A5C41}" srcOrd="2" destOrd="0" presId="urn:microsoft.com/office/officeart/2018/2/layout/IconLabelDescriptionList"/>
    <dgm:cxn modelId="{AA0CE364-3A7E-41E9-B927-A3422E30C5C9}" type="presParOf" srcId="{BC6FFE87-8F3D-42D5-A029-62D950A99249}" destId="{0DEAF40A-A63E-4EC7-9556-FE5FA60F5F8C}" srcOrd="3" destOrd="0" presId="urn:microsoft.com/office/officeart/2018/2/layout/IconLabelDescriptionList"/>
    <dgm:cxn modelId="{3E8DFC38-D2BE-4DA6-86BE-16247A37E179}" type="presParOf" srcId="{BC6FFE87-8F3D-42D5-A029-62D950A99249}" destId="{4CD5D37B-7E40-4B4F-A626-862B8149DDB1}" srcOrd="4" destOrd="0" presId="urn:microsoft.com/office/officeart/2018/2/layout/IconLabelDescriptionList"/>
    <dgm:cxn modelId="{837EDA1A-D27C-4E5B-88E0-80A9279A6023}" type="presParOf" srcId="{6C268A9A-C53D-4CB2-8EB8-611519881000}" destId="{A7DA4183-7C59-4DCA-BBA8-DE5246FA4128}" srcOrd="3" destOrd="0" presId="urn:microsoft.com/office/officeart/2018/2/layout/IconLabelDescriptionList"/>
    <dgm:cxn modelId="{0F8FE8A0-D4B9-45D1-A096-534B0691A708}" type="presParOf" srcId="{6C268A9A-C53D-4CB2-8EB8-611519881000}" destId="{C1432F49-AACA-4BC1-95BF-6ADEBD755EE6}" srcOrd="4" destOrd="0" presId="urn:microsoft.com/office/officeart/2018/2/layout/IconLabelDescriptionList"/>
    <dgm:cxn modelId="{D59A62FC-44C1-4E52-8065-2E53935546E6}" type="presParOf" srcId="{C1432F49-AACA-4BC1-95BF-6ADEBD755EE6}" destId="{161E25E8-34F0-483B-B7FA-39FBB421638A}" srcOrd="0" destOrd="0" presId="urn:microsoft.com/office/officeart/2018/2/layout/IconLabelDescriptionList"/>
    <dgm:cxn modelId="{2E7472D9-D740-48B3-B08E-D3D2CF0FFD7F}" type="presParOf" srcId="{C1432F49-AACA-4BC1-95BF-6ADEBD755EE6}" destId="{26002C42-4963-421C-AB22-C8B11420CD16}" srcOrd="1" destOrd="0" presId="urn:microsoft.com/office/officeart/2018/2/layout/IconLabelDescriptionList"/>
    <dgm:cxn modelId="{B5685ECE-280A-48AA-B886-871220EA1460}" type="presParOf" srcId="{C1432F49-AACA-4BC1-95BF-6ADEBD755EE6}" destId="{5D4ADB7F-11F9-47A5-8C81-BF20404C3F04}" srcOrd="2" destOrd="0" presId="urn:microsoft.com/office/officeart/2018/2/layout/IconLabelDescriptionList"/>
    <dgm:cxn modelId="{626880EF-5CFE-43E7-8E09-EA16D64CCD98}" type="presParOf" srcId="{C1432F49-AACA-4BC1-95BF-6ADEBD755EE6}" destId="{BCA15754-F664-4D03-8DDB-0F2E3235E74E}" srcOrd="3" destOrd="0" presId="urn:microsoft.com/office/officeart/2018/2/layout/IconLabelDescriptionList"/>
    <dgm:cxn modelId="{2BD3C49B-CB9B-40FF-AEF5-EEE09142DB23}" type="presParOf" srcId="{C1432F49-AACA-4BC1-95BF-6ADEBD755EE6}" destId="{546F799A-9659-49D2-9534-96C1F5EDF91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A1390D-61E8-4EC6-AA7C-43C921132A5F}" type="doc">
      <dgm:prSet loTypeId="urn:microsoft.com/office/officeart/2005/8/layout/vList4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ZA"/>
        </a:p>
      </dgm:t>
    </dgm:pt>
    <dgm:pt modelId="{F03C29A1-3426-411A-8D63-8BD3519A02B6}">
      <dgm:prSet phldrT="[Text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dirty="0"/>
            <a:t>The American Society of Mechanical Engineers (ASME)</a:t>
          </a:r>
          <a:endParaRPr lang="en-ZA" dirty="0"/>
        </a:p>
      </dgm:t>
    </dgm:pt>
    <dgm:pt modelId="{977230C7-BF0C-4375-ACB0-F3DB9C184C94}" type="parTrans" cxnId="{761ABB29-7A7D-4BAF-9AED-19BF3E3C21FA}">
      <dgm:prSet/>
      <dgm:spPr/>
      <dgm:t>
        <a:bodyPr/>
        <a:lstStyle/>
        <a:p>
          <a:endParaRPr lang="en-ZA"/>
        </a:p>
      </dgm:t>
    </dgm:pt>
    <dgm:pt modelId="{F9A067DE-3C43-48E0-9801-8FDA54B9F234}" type="sibTrans" cxnId="{761ABB29-7A7D-4BAF-9AED-19BF3E3C21FA}">
      <dgm:prSet/>
      <dgm:spPr/>
      <dgm:t>
        <a:bodyPr/>
        <a:lstStyle/>
        <a:p>
          <a:endParaRPr lang="en-ZA"/>
        </a:p>
      </dgm:t>
    </dgm:pt>
    <dgm:pt modelId="{2791BAB6-2D15-4E7D-A2FF-2F207B555FFC}">
      <dgm:prSet phldrT="[Text]"/>
      <dgm:spPr/>
      <dgm:t>
        <a:bodyPr/>
        <a:lstStyle/>
        <a:p>
          <a:r>
            <a:rPr lang="en-US" b="0" i="0" dirty="0"/>
            <a:t>Develops codes and standards for mechanical engineering, covering various industries such as manufacturing, energy, and construction.</a:t>
          </a:r>
          <a:endParaRPr lang="en-ZA" dirty="0"/>
        </a:p>
      </dgm:t>
    </dgm:pt>
    <dgm:pt modelId="{8C553C21-5FA7-4E69-B53D-86CAA1674620}" type="parTrans" cxnId="{1C10F767-D442-46A8-A47D-2A2938CBCBA2}">
      <dgm:prSet/>
      <dgm:spPr/>
      <dgm:t>
        <a:bodyPr/>
        <a:lstStyle/>
        <a:p>
          <a:endParaRPr lang="en-ZA"/>
        </a:p>
      </dgm:t>
    </dgm:pt>
    <dgm:pt modelId="{55F0D2F4-EE1B-4D3D-A387-1A7AC4351D33}" type="sibTrans" cxnId="{1C10F767-D442-46A8-A47D-2A2938CBCBA2}">
      <dgm:prSet/>
      <dgm:spPr/>
      <dgm:t>
        <a:bodyPr/>
        <a:lstStyle/>
        <a:p>
          <a:endParaRPr lang="en-ZA"/>
        </a:p>
      </dgm:t>
    </dgm:pt>
    <dgm:pt modelId="{9ACBDC20-2AB0-4FB6-86F7-2038018E2641}">
      <dgm:prSet phldrT="[Text]"/>
      <dgm:spPr/>
      <dgm:t>
        <a:bodyPr/>
        <a:lstStyle/>
        <a:p>
          <a:r>
            <a:rPr lang="en-US" dirty="0"/>
            <a:t>American Welding Society (AWS)</a:t>
          </a:r>
          <a:endParaRPr lang="en-ZA" dirty="0"/>
        </a:p>
      </dgm:t>
    </dgm:pt>
    <dgm:pt modelId="{0A215FEF-B8AC-431F-802A-CACAF5E8AFF5}" type="parTrans" cxnId="{5490EC97-93EC-4AD1-812A-F174D368032A}">
      <dgm:prSet/>
      <dgm:spPr/>
      <dgm:t>
        <a:bodyPr/>
        <a:lstStyle/>
        <a:p>
          <a:endParaRPr lang="en-ZA"/>
        </a:p>
      </dgm:t>
    </dgm:pt>
    <dgm:pt modelId="{81DC9405-4497-4C70-9296-26C0787EB816}" type="sibTrans" cxnId="{5490EC97-93EC-4AD1-812A-F174D368032A}">
      <dgm:prSet/>
      <dgm:spPr/>
      <dgm:t>
        <a:bodyPr/>
        <a:lstStyle/>
        <a:p>
          <a:endParaRPr lang="en-ZA"/>
        </a:p>
      </dgm:t>
    </dgm:pt>
    <dgm:pt modelId="{6D91A59B-2916-4693-8883-1CDC3EE9E423}">
      <dgm:prSet phldrT="[Text]"/>
      <dgm:spPr/>
      <dgm:t>
        <a:bodyPr/>
        <a:lstStyle/>
        <a:p>
          <a:r>
            <a:rPr lang="en-US" b="0" i="0" dirty="0"/>
            <a:t>Sets standards for welding and allied processes in the United States, ensuring safe and effective welding practices.</a:t>
          </a:r>
          <a:endParaRPr lang="en-ZA" dirty="0"/>
        </a:p>
      </dgm:t>
    </dgm:pt>
    <dgm:pt modelId="{37B692CF-2FE3-4056-8C9C-B671503D0486}" type="parTrans" cxnId="{D150D115-FFEC-4246-9848-648BE4706E2D}">
      <dgm:prSet/>
      <dgm:spPr/>
      <dgm:t>
        <a:bodyPr/>
        <a:lstStyle/>
        <a:p>
          <a:endParaRPr lang="en-ZA"/>
        </a:p>
      </dgm:t>
    </dgm:pt>
    <dgm:pt modelId="{DE499536-1A86-4BEC-8773-E2F286D50743}" type="sibTrans" cxnId="{D150D115-FFEC-4246-9848-648BE4706E2D}">
      <dgm:prSet/>
      <dgm:spPr/>
      <dgm:t>
        <a:bodyPr/>
        <a:lstStyle/>
        <a:p>
          <a:endParaRPr lang="en-ZA"/>
        </a:p>
      </dgm:t>
    </dgm:pt>
    <dgm:pt modelId="{AEAACF70-8093-4134-8937-E9360322C628}">
      <dgm:prSet phldrT="[Text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dirty="0"/>
            <a:t>International Organization for Standardization (ISO)</a:t>
          </a:r>
          <a:endParaRPr lang="en-ZA" dirty="0"/>
        </a:p>
      </dgm:t>
    </dgm:pt>
    <dgm:pt modelId="{1C9F049F-AE9A-4E78-8CCF-457804E000AB}" type="parTrans" cxnId="{E37FB21B-FC4E-4861-B9E1-59D2A2C1F42F}">
      <dgm:prSet/>
      <dgm:spPr/>
      <dgm:t>
        <a:bodyPr/>
        <a:lstStyle/>
        <a:p>
          <a:endParaRPr lang="en-ZA"/>
        </a:p>
      </dgm:t>
    </dgm:pt>
    <dgm:pt modelId="{E3B38B28-0144-41A1-B65A-2573BF324168}" type="sibTrans" cxnId="{E37FB21B-FC4E-4861-B9E1-59D2A2C1F42F}">
      <dgm:prSet/>
      <dgm:spPr/>
      <dgm:t>
        <a:bodyPr/>
        <a:lstStyle/>
        <a:p>
          <a:endParaRPr lang="en-ZA"/>
        </a:p>
      </dgm:t>
    </dgm:pt>
    <dgm:pt modelId="{39047EE3-8D6E-4FC9-821C-A0BBC56444DA}">
      <dgm:prSet phldrT="[Text]"/>
      <dgm:spPr/>
      <dgm:t>
        <a:bodyPr/>
        <a:lstStyle/>
        <a:p>
          <a:r>
            <a:rPr lang="en-US" b="0" i="0" dirty="0"/>
            <a:t>A global organization that creates international standards for various industries and sectors to promote consistency and quality on a global scale.</a:t>
          </a:r>
          <a:endParaRPr lang="en-ZA" dirty="0"/>
        </a:p>
      </dgm:t>
    </dgm:pt>
    <dgm:pt modelId="{BF0BC2FB-4698-4CCF-86BE-26888BAB1E9B}" type="parTrans" cxnId="{6A28BD29-37E1-4679-BB53-CF9ACE10A0BA}">
      <dgm:prSet/>
      <dgm:spPr/>
      <dgm:t>
        <a:bodyPr/>
        <a:lstStyle/>
        <a:p>
          <a:endParaRPr lang="en-ZA"/>
        </a:p>
      </dgm:t>
    </dgm:pt>
    <dgm:pt modelId="{A552B405-F687-458B-84DF-84798DFF3C4B}" type="sibTrans" cxnId="{6A28BD29-37E1-4679-BB53-CF9ACE10A0BA}">
      <dgm:prSet/>
      <dgm:spPr/>
      <dgm:t>
        <a:bodyPr/>
        <a:lstStyle/>
        <a:p>
          <a:endParaRPr lang="en-ZA"/>
        </a:p>
      </dgm:t>
    </dgm:pt>
    <dgm:pt modelId="{0EF4FA05-96A4-48BD-A03A-50F6769F9E29}">
      <dgm:prSet phldrT="[Text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ZA" dirty="0"/>
            <a:t>British Standards (BS)</a:t>
          </a:r>
        </a:p>
      </dgm:t>
    </dgm:pt>
    <dgm:pt modelId="{D6847977-269A-4ADD-8693-8E1E662722CB}" type="parTrans" cxnId="{B92AAB56-094B-44BB-82A1-A19EF76EAAD9}">
      <dgm:prSet/>
      <dgm:spPr/>
      <dgm:t>
        <a:bodyPr/>
        <a:lstStyle/>
        <a:p>
          <a:endParaRPr lang="en-ZA"/>
        </a:p>
      </dgm:t>
    </dgm:pt>
    <dgm:pt modelId="{AA0335E6-B764-4E6C-8D69-F4CF204766A2}" type="sibTrans" cxnId="{B92AAB56-094B-44BB-82A1-A19EF76EAAD9}">
      <dgm:prSet/>
      <dgm:spPr/>
      <dgm:t>
        <a:bodyPr/>
        <a:lstStyle/>
        <a:p>
          <a:endParaRPr lang="en-ZA"/>
        </a:p>
      </dgm:t>
    </dgm:pt>
    <dgm:pt modelId="{F52170BA-56E4-44AA-829F-40F44A1B4422}">
      <dgm:prSet phldrT="[Text]"/>
      <dgm:spPr/>
      <dgm:t>
        <a:bodyPr/>
        <a:lstStyle/>
        <a:p>
          <a:r>
            <a:rPr lang="en-US" b="0" i="0" dirty="0"/>
            <a:t>Developed by BSI, includes standards and specifications for a wide range of products and services in the United Kingdom.</a:t>
          </a:r>
          <a:endParaRPr lang="en-ZA" dirty="0"/>
        </a:p>
      </dgm:t>
    </dgm:pt>
    <dgm:pt modelId="{7ECBF736-9BE6-46F1-B9A6-F1F20E20E1A4}" type="parTrans" cxnId="{65F8684F-AEA8-4862-90EE-3442DFCD9588}">
      <dgm:prSet/>
      <dgm:spPr/>
      <dgm:t>
        <a:bodyPr/>
        <a:lstStyle/>
        <a:p>
          <a:endParaRPr lang="en-ZA"/>
        </a:p>
      </dgm:t>
    </dgm:pt>
    <dgm:pt modelId="{3429ADFA-5C4F-41EF-959A-01E89389316A}" type="sibTrans" cxnId="{65F8684F-AEA8-4862-90EE-3442DFCD9588}">
      <dgm:prSet/>
      <dgm:spPr/>
      <dgm:t>
        <a:bodyPr/>
        <a:lstStyle/>
        <a:p>
          <a:endParaRPr lang="en-ZA"/>
        </a:p>
      </dgm:t>
    </dgm:pt>
    <dgm:pt modelId="{A8150B06-F9D2-40EB-B7AF-7750085C15CA}" type="pres">
      <dgm:prSet presAssocID="{EDA1390D-61E8-4EC6-AA7C-43C921132A5F}" presName="linear" presStyleCnt="0">
        <dgm:presLayoutVars>
          <dgm:dir/>
          <dgm:resizeHandles val="exact"/>
        </dgm:presLayoutVars>
      </dgm:prSet>
      <dgm:spPr/>
    </dgm:pt>
    <dgm:pt modelId="{778BC629-350F-4DE0-8F29-B78E0F9D3FF5}" type="pres">
      <dgm:prSet presAssocID="{F03C29A1-3426-411A-8D63-8BD3519A02B6}" presName="comp" presStyleCnt="0"/>
      <dgm:spPr/>
    </dgm:pt>
    <dgm:pt modelId="{0B1987F9-0959-4E53-848A-AF68A0E775CA}" type="pres">
      <dgm:prSet presAssocID="{F03C29A1-3426-411A-8D63-8BD3519A02B6}" presName="box" presStyleLbl="node1" presStyleIdx="0" presStyleCnt="4"/>
      <dgm:spPr/>
    </dgm:pt>
    <dgm:pt modelId="{02BA4877-35C1-4EA0-8AC9-9B43823E20EA}" type="pres">
      <dgm:prSet presAssocID="{F03C29A1-3426-411A-8D63-8BD3519A02B6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0" b="-80000"/>
          </a:stretch>
        </a:blipFill>
      </dgm:spPr>
    </dgm:pt>
    <dgm:pt modelId="{136187C6-EC8C-4480-B381-4C14ACC6D134}" type="pres">
      <dgm:prSet presAssocID="{F03C29A1-3426-411A-8D63-8BD3519A02B6}" presName="text" presStyleLbl="node1" presStyleIdx="0" presStyleCnt="4">
        <dgm:presLayoutVars>
          <dgm:bulletEnabled val="1"/>
        </dgm:presLayoutVars>
      </dgm:prSet>
      <dgm:spPr/>
    </dgm:pt>
    <dgm:pt modelId="{43DB9467-A62E-4840-9082-D2A4CB97C0ED}" type="pres">
      <dgm:prSet presAssocID="{F9A067DE-3C43-48E0-9801-8FDA54B9F234}" presName="spacer" presStyleCnt="0"/>
      <dgm:spPr/>
    </dgm:pt>
    <dgm:pt modelId="{39F4E10F-A38F-42A8-90FF-43D6ED6F63DF}" type="pres">
      <dgm:prSet presAssocID="{9ACBDC20-2AB0-4FB6-86F7-2038018E2641}" presName="comp" presStyleCnt="0"/>
      <dgm:spPr/>
    </dgm:pt>
    <dgm:pt modelId="{3D425AFC-59D0-4DA7-85EF-127F21B7C414}" type="pres">
      <dgm:prSet presAssocID="{9ACBDC20-2AB0-4FB6-86F7-2038018E2641}" presName="box" presStyleLbl="node1" presStyleIdx="1" presStyleCnt="4"/>
      <dgm:spPr/>
    </dgm:pt>
    <dgm:pt modelId="{2CA2F03F-B648-4B74-AB6B-72E432EA355F}" type="pres">
      <dgm:prSet presAssocID="{9ACBDC20-2AB0-4FB6-86F7-2038018E2641}" presName="img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98" t="-53192" r="-1298" b="-76808"/>
          </a:stretch>
        </a:blipFill>
      </dgm:spPr>
    </dgm:pt>
    <dgm:pt modelId="{835EDA11-6085-4635-B46B-F886953558C3}" type="pres">
      <dgm:prSet presAssocID="{9ACBDC20-2AB0-4FB6-86F7-2038018E2641}" presName="text" presStyleLbl="node1" presStyleIdx="1" presStyleCnt="4">
        <dgm:presLayoutVars>
          <dgm:bulletEnabled val="1"/>
        </dgm:presLayoutVars>
      </dgm:prSet>
      <dgm:spPr/>
    </dgm:pt>
    <dgm:pt modelId="{9EF0CE68-28AA-42D8-B042-190DCF6653D7}" type="pres">
      <dgm:prSet presAssocID="{81DC9405-4497-4C70-9296-26C0787EB816}" presName="spacer" presStyleCnt="0"/>
      <dgm:spPr/>
    </dgm:pt>
    <dgm:pt modelId="{E2FAF43D-810C-4C41-967C-266A54295746}" type="pres">
      <dgm:prSet presAssocID="{0EF4FA05-96A4-48BD-A03A-50F6769F9E29}" presName="comp" presStyleCnt="0"/>
      <dgm:spPr/>
    </dgm:pt>
    <dgm:pt modelId="{F6B0014D-F1FA-4565-8F23-E682A85BD3B0}" type="pres">
      <dgm:prSet presAssocID="{0EF4FA05-96A4-48BD-A03A-50F6769F9E29}" presName="box" presStyleLbl="node1" presStyleIdx="2" presStyleCnt="4"/>
      <dgm:spPr/>
    </dgm:pt>
    <dgm:pt modelId="{3CBDB284-8835-40B7-A68F-DE49FE555A2F}" type="pres">
      <dgm:prSet presAssocID="{0EF4FA05-96A4-48BD-A03A-50F6769F9E29}" presName="img" presStyleLbl="f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989" b="-52989"/>
          </a:stretch>
        </a:blipFill>
      </dgm:spPr>
    </dgm:pt>
    <dgm:pt modelId="{190F7F0C-FACF-4104-915C-88F709A7001D}" type="pres">
      <dgm:prSet presAssocID="{0EF4FA05-96A4-48BD-A03A-50F6769F9E29}" presName="text" presStyleLbl="node1" presStyleIdx="2" presStyleCnt="4">
        <dgm:presLayoutVars>
          <dgm:bulletEnabled val="1"/>
        </dgm:presLayoutVars>
      </dgm:prSet>
      <dgm:spPr/>
    </dgm:pt>
    <dgm:pt modelId="{930E3915-1615-4721-88C7-7F8ABBEA9957}" type="pres">
      <dgm:prSet presAssocID="{AA0335E6-B764-4E6C-8D69-F4CF204766A2}" presName="spacer" presStyleCnt="0"/>
      <dgm:spPr/>
    </dgm:pt>
    <dgm:pt modelId="{8EFAA718-EBD5-440E-9FC3-6D469B8E3060}" type="pres">
      <dgm:prSet presAssocID="{AEAACF70-8093-4134-8937-E9360322C628}" presName="comp" presStyleCnt="0"/>
      <dgm:spPr/>
    </dgm:pt>
    <dgm:pt modelId="{6CA6DD9D-E3A5-4B19-BD19-287F6F4566D4}" type="pres">
      <dgm:prSet presAssocID="{AEAACF70-8093-4134-8937-E9360322C628}" presName="box" presStyleLbl="node1" presStyleIdx="3" presStyleCnt="4"/>
      <dgm:spPr/>
    </dgm:pt>
    <dgm:pt modelId="{D3665C65-4357-4D94-82EB-B9792DF1A366}" type="pres">
      <dgm:prSet presAssocID="{AEAACF70-8093-4134-8937-E9360322C628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5000" b="-35000"/>
          </a:stretch>
        </a:blipFill>
      </dgm:spPr>
    </dgm:pt>
    <dgm:pt modelId="{3B1669C0-0391-493F-A8E4-11A1D80B8E69}" type="pres">
      <dgm:prSet presAssocID="{AEAACF70-8093-4134-8937-E9360322C628}" presName="text" presStyleLbl="node1" presStyleIdx="3" presStyleCnt="4">
        <dgm:presLayoutVars>
          <dgm:bulletEnabled val="1"/>
        </dgm:presLayoutVars>
      </dgm:prSet>
      <dgm:spPr/>
    </dgm:pt>
  </dgm:ptLst>
  <dgm:cxnLst>
    <dgm:cxn modelId="{D421A301-13A6-4280-BD21-5897519C57F7}" type="presOf" srcId="{6D91A59B-2916-4693-8883-1CDC3EE9E423}" destId="{835EDA11-6085-4635-B46B-F886953558C3}" srcOrd="1" destOrd="1" presId="urn:microsoft.com/office/officeart/2005/8/layout/vList4"/>
    <dgm:cxn modelId="{9B871D0A-87A3-4D95-BF38-A06B4B67722E}" type="presOf" srcId="{F52170BA-56E4-44AA-829F-40F44A1B4422}" destId="{190F7F0C-FACF-4104-915C-88F709A7001D}" srcOrd="1" destOrd="1" presId="urn:microsoft.com/office/officeart/2005/8/layout/vList4"/>
    <dgm:cxn modelId="{D150D115-FFEC-4246-9848-648BE4706E2D}" srcId="{9ACBDC20-2AB0-4FB6-86F7-2038018E2641}" destId="{6D91A59B-2916-4693-8883-1CDC3EE9E423}" srcOrd="0" destOrd="0" parTransId="{37B692CF-2FE3-4056-8C9C-B671503D0486}" sibTransId="{DE499536-1A86-4BEC-8773-E2F286D50743}"/>
    <dgm:cxn modelId="{AC2BDC16-4441-4BF9-86F4-2A30A18F4C9E}" type="presOf" srcId="{6D91A59B-2916-4693-8883-1CDC3EE9E423}" destId="{3D425AFC-59D0-4DA7-85EF-127F21B7C414}" srcOrd="0" destOrd="1" presId="urn:microsoft.com/office/officeart/2005/8/layout/vList4"/>
    <dgm:cxn modelId="{E37FB21B-FC4E-4861-B9E1-59D2A2C1F42F}" srcId="{EDA1390D-61E8-4EC6-AA7C-43C921132A5F}" destId="{AEAACF70-8093-4134-8937-E9360322C628}" srcOrd="3" destOrd="0" parTransId="{1C9F049F-AE9A-4E78-8CCF-457804E000AB}" sibTransId="{E3B38B28-0144-41A1-B65A-2573BF324168}"/>
    <dgm:cxn modelId="{27390A23-60FA-4825-B828-146CFC7D0E53}" type="presOf" srcId="{F03C29A1-3426-411A-8D63-8BD3519A02B6}" destId="{0B1987F9-0959-4E53-848A-AF68A0E775CA}" srcOrd="0" destOrd="0" presId="urn:microsoft.com/office/officeart/2005/8/layout/vList4"/>
    <dgm:cxn modelId="{D97F9B24-D58A-4192-9175-6AB8E9C9F7A8}" type="presOf" srcId="{0EF4FA05-96A4-48BD-A03A-50F6769F9E29}" destId="{F6B0014D-F1FA-4565-8F23-E682A85BD3B0}" srcOrd="0" destOrd="0" presId="urn:microsoft.com/office/officeart/2005/8/layout/vList4"/>
    <dgm:cxn modelId="{761ABB29-7A7D-4BAF-9AED-19BF3E3C21FA}" srcId="{EDA1390D-61E8-4EC6-AA7C-43C921132A5F}" destId="{F03C29A1-3426-411A-8D63-8BD3519A02B6}" srcOrd="0" destOrd="0" parTransId="{977230C7-BF0C-4375-ACB0-F3DB9C184C94}" sibTransId="{F9A067DE-3C43-48E0-9801-8FDA54B9F234}"/>
    <dgm:cxn modelId="{6A28BD29-37E1-4679-BB53-CF9ACE10A0BA}" srcId="{AEAACF70-8093-4134-8937-E9360322C628}" destId="{39047EE3-8D6E-4FC9-821C-A0BBC56444DA}" srcOrd="0" destOrd="0" parTransId="{BF0BC2FB-4698-4CCF-86BE-26888BAB1E9B}" sibTransId="{A552B405-F687-458B-84DF-84798DFF3C4B}"/>
    <dgm:cxn modelId="{FA8C5332-6DB6-4DB3-A429-874BFD29AC56}" type="presOf" srcId="{2791BAB6-2D15-4E7D-A2FF-2F207B555FFC}" destId="{0B1987F9-0959-4E53-848A-AF68A0E775CA}" srcOrd="0" destOrd="1" presId="urn:microsoft.com/office/officeart/2005/8/layout/vList4"/>
    <dgm:cxn modelId="{4122DD33-D4DD-424C-B581-91689DD74CBA}" type="presOf" srcId="{AEAACF70-8093-4134-8937-E9360322C628}" destId="{6CA6DD9D-E3A5-4B19-BD19-287F6F4566D4}" srcOrd="0" destOrd="0" presId="urn:microsoft.com/office/officeart/2005/8/layout/vList4"/>
    <dgm:cxn modelId="{18773539-A97F-4150-B8CD-85B68AFC8A1C}" type="presOf" srcId="{F03C29A1-3426-411A-8D63-8BD3519A02B6}" destId="{136187C6-EC8C-4480-B381-4C14ACC6D134}" srcOrd="1" destOrd="0" presId="urn:microsoft.com/office/officeart/2005/8/layout/vList4"/>
    <dgm:cxn modelId="{51ACE83D-7701-4C59-92E3-0FB808DB4BFB}" type="presOf" srcId="{2791BAB6-2D15-4E7D-A2FF-2F207B555FFC}" destId="{136187C6-EC8C-4480-B381-4C14ACC6D134}" srcOrd="1" destOrd="1" presId="urn:microsoft.com/office/officeart/2005/8/layout/vList4"/>
    <dgm:cxn modelId="{25B80A47-DAD2-4FDB-B24B-A35084F6C4AA}" type="presOf" srcId="{9ACBDC20-2AB0-4FB6-86F7-2038018E2641}" destId="{835EDA11-6085-4635-B46B-F886953558C3}" srcOrd="1" destOrd="0" presId="urn:microsoft.com/office/officeart/2005/8/layout/vList4"/>
    <dgm:cxn modelId="{1C10F767-D442-46A8-A47D-2A2938CBCBA2}" srcId="{F03C29A1-3426-411A-8D63-8BD3519A02B6}" destId="{2791BAB6-2D15-4E7D-A2FF-2F207B555FFC}" srcOrd="0" destOrd="0" parTransId="{8C553C21-5FA7-4E69-B53D-86CAA1674620}" sibTransId="{55F0D2F4-EE1B-4D3D-A387-1A7AC4351D33}"/>
    <dgm:cxn modelId="{9BD3B94E-6546-4B0A-81AF-F2DED1B02F2D}" type="presOf" srcId="{0EF4FA05-96A4-48BD-A03A-50F6769F9E29}" destId="{190F7F0C-FACF-4104-915C-88F709A7001D}" srcOrd="1" destOrd="0" presId="urn:microsoft.com/office/officeart/2005/8/layout/vList4"/>
    <dgm:cxn modelId="{65F8684F-AEA8-4862-90EE-3442DFCD9588}" srcId="{0EF4FA05-96A4-48BD-A03A-50F6769F9E29}" destId="{F52170BA-56E4-44AA-829F-40F44A1B4422}" srcOrd="0" destOrd="0" parTransId="{7ECBF736-9BE6-46F1-B9A6-F1F20E20E1A4}" sibTransId="{3429ADFA-5C4F-41EF-959A-01E89389316A}"/>
    <dgm:cxn modelId="{7DA4BC52-C87A-443F-9C42-08CC2809A6AF}" type="presOf" srcId="{EDA1390D-61E8-4EC6-AA7C-43C921132A5F}" destId="{A8150B06-F9D2-40EB-B7AF-7750085C15CA}" srcOrd="0" destOrd="0" presId="urn:microsoft.com/office/officeart/2005/8/layout/vList4"/>
    <dgm:cxn modelId="{B92AAB56-094B-44BB-82A1-A19EF76EAAD9}" srcId="{EDA1390D-61E8-4EC6-AA7C-43C921132A5F}" destId="{0EF4FA05-96A4-48BD-A03A-50F6769F9E29}" srcOrd="2" destOrd="0" parTransId="{D6847977-269A-4ADD-8693-8E1E662722CB}" sibTransId="{AA0335E6-B764-4E6C-8D69-F4CF204766A2}"/>
    <dgm:cxn modelId="{A45BEA82-53AB-4163-B71E-CB50151A4D75}" type="presOf" srcId="{9ACBDC20-2AB0-4FB6-86F7-2038018E2641}" destId="{3D425AFC-59D0-4DA7-85EF-127F21B7C414}" srcOrd="0" destOrd="0" presId="urn:microsoft.com/office/officeart/2005/8/layout/vList4"/>
    <dgm:cxn modelId="{5D7D6D8A-EF80-44C0-ABC2-0599508E4F78}" type="presOf" srcId="{F52170BA-56E4-44AA-829F-40F44A1B4422}" destId="{F6B0014D-F1FA-4565-8F23-E682A85BD3B0}" srcOrd="0" destOrd="1" presId="urn:microsoft.com/office/officeart/2005/8/layout/vList4"/>
    <dgm:cxn modelId="{2578D793-211E-4BD5-9E1A-4527DD396DAE}" type="presOf" srcId="{AEAACF70-8093-4134-8937-E9360322C628}" destId="{3B1669C0-0391-493F-A8E4-11A1D80B8E69}" srcOrd="1" destOrd="0" presId="urn:microsoft.com/office/officeart/2005/8/layout/vList4"/>
    <dgm:cxn modelId="{5490EC97-93EC-4AD1-812A-F174D368032A}" srcId="{EDA1390D-61E8-4EC6-AA7C-43C921132A5F}" destId="{9ACBDC20-2AB0-4FB6-86F7-2038018E2641}" srcOrd="1" destOrd="0" parTransId="{0A215FEF-B8AC-431F-802A-CACAF5E8AFF5}" sibTransId="{81DC9405-4497-4C70-9296-26C0787EB816}"/>
    <dgm:cxn modelId="{E86E2FE5-2BE6-4366-A325-00CACF1E5BE5}" type="presOf" srcId="{39047EE3-8D6E-4FC9-821C-A0BBC56444DA}" destId="{6CA6DD9D-E3A5-4B19-BD19-287F6F4566D4}" srcOrd="0" destOrd="1" presId="urn:microsoft.com/office/officeart/2005/8/layout/vList4"/>
    <dgm:cxn modelId="{7FB85AFF-7EAD-4B28-8C64-62A8DA95243F}" type="presOf" srcId="{39047EE3-8D6E-4FC9-821C-A0BBC56444DA}" destId="{3B1669C0-0391-493F-A8E4-11A1D80B8E69}" srcOrd="1" destOrd="1" presId="urn:microsoft.com/office/officeart/2005/8/layout/vList4"/>
    <dgm:cxn modelId="{A46A9404-6B7A-4D3A-B974-5D9C56540C3F}" type="presParOf" srcId="{A8150B06-F9D2-40EB-B7AF-7750085C15CA}" destId="{778BC629-350F-4DE0-8F29-B78E0F9D3FF5}" srcOrd="0" destOrd="0" presId="urn:microsoft.com/office/officeart/2005/8/layout/vList4"/>
    <dgm:cxn modelId="{E47AE092-4DD1-4191-AFB4-D77BCAD39B72}" type="presParOf" srcId="{778BC629-350F-4DE0-8F29-B78E0F9D3FF5}" destId="{0B1987F9-0959-4E53-848A-AF68A0E775CA}" srcOrd="0" destOrd="0" presId="urn:microsoft.com/office/officeart/2005/8/layout/vList4"/>
    <dgm:cxn modelId="{D73CACCD-FAF0-45A4-ABE2-372A1AB13CDA}" type="presParOf" srcId="{778BC629-350F-4DE0-8F29-B78E0F9D3FF5}" destId="{02BA4877-35C1-4EA0-8AC9-9B43823E20EA}" srcOrd="1" destOrd="0" presId="urn:microsoft.com/office/officeart/2005/8/layout/vList4"/>
    <dgm:cxn modelId="{822FEA5E-9215-4CC3-A873-4A4C0AE58976}" type="presParOf" srcId="{778BC629-350F-4DE0-8F29-B78E0F9D3FF5}" destId="{136187C6-EC8C-4480-B381-4C14ACC6D134}" srcOrd="2" destOrd="0" presId="urn:microsoft.com/office/officeart/2005/8/layout/vList4"/>
    <dgm:cxn modelId="{6C89C091-33EA-4DA9-AA6D-8B8EEE1DC04D}" type="presParOf" srcId="{A8150B06-F9D2-40EB-B7AF-7750085C15CA}" destId="{43DB9467-A62E-4840-9082-D2A4CB97C0ED}" srcOrd="1" destOrd="0" presId="urn:microsoft.com/office/officeart/2005/8/layout/vList4"/>
    <dgm:cxn modelId="{FA875BB4-E792-4266-9867-4E0B6B5E2FA1}" type="presParOf" srcId="{A8150B06-F9D2-40EB-B7AF-7750085C15CA}" destId="{39F4E10F-A38F-42A8-90FF-43D6ED6F63DF}" srcOrd="2" destOrd="0" presId="urn:microsoft.com/office/officeart/2005/8/layout/vList4"/>
    <dgm:cxn modelId="{BE1DC133-B2F8-45C2-B949-597ED598742B}" type="presParOf" srcId="{39F4E10F-A38F-42A8-90FF-43D6ED6F63DF}" destId="{3D425AFC-59D0-4DA7-85EF-127F21B7C414}" srcOrd="0" destOrd="0" presId="urn:microsoft.com/office/officeart/2005/8/layout/vList4"/>
    <dgm:cxn modelId="{0EE7691E-5D97-466C-A5ED-9E7B191C6DCA}" type="presParOf" srcId="{39F4E10F-A38F-42A8-90FF-43D6ED6F63DF}" destId="{2CA2F03F-B648-4B74-AB6B-72E432EA355F}" srcOrd="1" destOrd="0" presId="urn:microsoft.com/office/officeart/2005/8/layout/vList4"/>
    <dgm:cxn modelId="{83F97999-30AF-4270-BE0C-CAB0A98B134D}" type="presParOf" srcId="{39F4E10F-A38F-42A8-90FF-43D6ED6F63DF}" destId="{835EDA11-6085-4635-B46B-F886953558C3}" srcOrd="2" destOrd="0" presId="urn:microsoft.com/office/officeart/2005/8/layout/vList4"/>
    <dgm:cxn modelId="{DF43AE06-65D4-4598-8615-814B413087D1}" type="presParOf" srcId="{A8150B06-F9D2-40EB-B7AF-7750085C15CA}" destId="{9EF0CE68-28AA-42D8-B042-190DCF6653D7}" srcOrd="3" destOrd="0" presId="urn:microsoft.com/office/officeart/2005/8/layout/vList4"/>
    <dgm:cxn modelId="{445AE6CF-C20F-445B-9754-F6A592EF2679}" type="presParOf" srcId="{A8150B06-F9D2-40EB-B7AF-7750085C15CA}" destId="{E2FAF43D-810C-4C41-967C-266A54295746}" srcOrd="4" destOrd="0" presId="urn:microsoft.com/office/officeart/2005/8/layout/vList4"/>
    <dgm:cxn modelId="{45059CE0-5009-41D0-B958-FBD3F2374272}" type="presParOf" srcId="{E2FAF43D-810C-4C41-967C-266A54295746}" destId="{F6B0014D-F1FA-4565-8F23-E682A85BD3B0}" srcOrd="0" destOrd="0" presId="urn:microsoft.com/office/officeart/2005/8/layout/vList4"/>
    <dgm:cxn modelId="{5DD9DAAD-E884-4C7B-AFEB-FA1354E4F998}" type="presParOf" srcId="{E2FAF43D-810C-4C41-967C-266A54295746}" destId="{3CBDB284-8835-40B7-A68F-DE49FE555A2F}" srcOrd="1" destOrd="0" presId="urn:microsoft.com/office/officeart/2005/8/layout/vList4"/>
    <dgm:cxn modelId="{CA152A67-4157-4DC2-8F2B-41330A77224D}" type="presParOf" srcId="{E2FAF43D-810C-4C41-967C-266A54295746}" destId="{190F7F0C-FACF-4104-915C-88F709A7001D}" srcOrd="2" destOrd="0" presId="urn:microsoft.com/office/officeart/2005/8/layout/vList4"/>
    <dgm:cxn modelId="{9EBDD687-5C4F-475F-B6B4-6979E222D774}" type="presParOf" srcId="{A8150B06-F9D2-40EB-B7AF-7750085C15CA}" destId="{930E3915-1615-4721-88C7-7F8ABBEA9957}" srcOrd="5" destOrd="0" presId="urn:microsoft.com/office/officeart/2005/8/layout/vList4"/>
    <dgm:cxn modelId="{71642DB0-202A-448D-867D-38FA2DF58B92}" type="presParOf" srcId="{A8150B06-F9D2-40EB-B7AF-7750085C15CA}" destId="{8EFAA718-EBD5-440E-9FC3-6D469B8E3060}" srcOrd="6" destOrd="0" presId="urn:microsoft.com/office/officeart/2005/8/layout/vList4"/>
    <dgm:cxn modelId="{E253C482-5AB8-4201-B4B5-AA8532574A58}" type="presParOf" srcId="{8EFAA718-EBD5-440E-9FC3-6D469B8E3060}" destId="{6CA6DD9D-E3A5-4B19-BD19-287F6F4566D4}" srcOrd="0" destOrd="0" presId="urn:microsoft.com/office/officeart/2005/8/layout/vList4"/>
    <dgm:cxn modelId="{7BF51B95-F77B-4FFC-A588-68E55926B502}" type="presParOf" srcId="{8EFAA718-EBD5-440E-9FC3-6D469B8E3060}" destId="{D3665C65-4357-4D94-82EB-B9792DF1A366}" srcOrd="1" destOrd="0" presId="urn:microsoft.com/office/officeart/2005/8/layout/vList4"/>
    <dgm:cxn modelId="{020C65E3-4498-47AD-B818-24F22A5B4D38}" type="presParOf" srcId="{8EFAA718-EBD5-440E-9FC3-6D469B8E3060}" destId="{3B1669C0-0391-493F-A8E4-11A1D80B8E6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5B2A66-6F88-460A-92FC-50E83E08290A}" type="doc">
      <dgm:prSet loTypeId="urn:microsoft.com/office/officeart/2005/8/layout/lProcess2" loCatId="list" qsTypeId="urn:microsoft.com/office/officeart/2005/8/quickstyle/simple1" qsCatId="simple" csTypeId="urn:microsoft.com/office/officeart/2005/8/colors/accent2_1" csCatId="accent2" phldr="1"/>
      <dgm:spPr/>
    </dgm:pt>
    <dgm:pt modelId="{526BA168-FC0F-4BCF-946A-FD54C1C2D436}">
      <dgm:prSet phldrT="[Text]"/>
      <dgm:spPr>
        <a:solidFill>
          <a:schemeClr val="bg1"/>
        </a:solidFill>
      </dgm:spPr>
      <dgm:t>
        <a:bodyPr/>
        <a:lstStyle/>
        <a:p>
          <a:r>
            <a:rPr lang="en-ZA" b="0" i="0" dirty="0"/>
            <a:t>Welding Equipment Standards:</a:t>
          </a:r>
          <a:endParaRPr lang="en-ZA" b="0" dirty="0"/>
        </a:p>
      </dgm:t>
    </dgm:pt>
    <dgm:pt modelId="{C282FE5A-2CC2-49D9-B07C-CF2A56B16FE9}" type="parTrans" cxnId="{37F518F1-D3D9-4E10-84D4-034BFD99404D}">
      <dgm:prSet/>
      <dgm:spPr/>
      <dgm:t>
        <a:bodyPr/>
        <a:lstStyle/>
        <a:p>
          <a:endParaRPr lang="en-ZA"/>
        </a:p>
      </dgm:t>
    </dgm:pt>
    <dgm:pt modelId="{113C970A-ACE1-42A6-BD5E-E79A54141770}" type="sibTrans" cxnId="{37F518F1-D3D9-4E10-84D4-034BFD99404D}">
      <dgm:prSet/>
      <dgm:spPr/>
      <dgm:t>
        <a:bodyPr/>
        <a:lstStyle/>
        <a:p>
          <a:endParaRPr lang="en-ZA"/>
        </a:p>
      </dgm:t>
    </dgm:pt>
    <dgm:pt modelId="{732E351A-A9AF-4D62-BA43-C714BBA722D8}">
      <dgm:prSet phldrT="[Text]" custT="1"/>
      <dgm:spPr>
        <a:solidFill>
          <a:schemeClr val="bg1"/>
        </a:solidFill>
      </dgm:spPr>
      <dgm:t>
        <a:bodyPr/>
        <a:lstStyle/>
        <a:p>
          <a:r>
            <a:rPr lang="en-ZA" sz="4000" b="0" i="0" dirty="0"/>
            <a:t>Welding Consumables Standards</a:t>
          </a:r>
          <a:endParaRPr lang="en-ZA" sz="4000" b="0" dirty="0"/>
        </a:p>
      </dgm:t>
    </dgm:pt>
    <dgm:pt modelId="{9261E91F-103D-4A9B-B342-0408C03FF34F}" type="parTrans" cxnId="{09CC35F3-C67C-4F15-9C65-AFE873B55529}">
      <dgm:prSet/>
      <dgm:spPr/>
      <dgm:t>
        <a:bodyPr/>
        <a:lstStyle/>
        <a:p>
          <a:endParaRPr lang="en-ZA"/>
        </a:p>
      </dgm:t>
    </dgm:pt>
    <dgm:pt modelId="{B03C4B94-4BFA-4F61-B24A-8BCD8651B132}" type="sibTrans" cxnId="{09CC35F3-C67C-4F15-9C65-AFE873B55529}">
      <dgm:prSet/>
      <dgm:spPr/>
      <dgm:t>
        <a:bodyPr/>
        <a:lstStyle/>
        <a:p>
          <a:endParaRPr lang="en-ZA"/>
        </a:p>
      </dgm:t>
    </dgm:pt>
    <dgm:pt modelId="{E76B9237-99FC-4A5F-9DC5-B572F5D2BC5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 b="0" i="0" dirty="0"/>
            <a:t>Ensure safety in welding equipment design and manufacturing.</a:t>
          </a:r>
          <a:endParaRPr lang="en-ZA" sz="1050" dirty="0"/>
        </a:p>
      </dgm:t>
    </dgm:pt>
    <dgm:pt modelId="{F7273F28-CD9D-4F83-A157-84D07B4FE281}" type="parTrans" cxnId="{FF45336C-8D72-43D1-B6AA-18DC02933224}">
      <dgm:prSet/>
      <dgm:spPr/>
      <dgm:t>
        <a:bodyPr/>
        <a:lstStyle/>
        <a:p>
          <a:endParaRPr lang="en-ZA"/>
        </a:p>
      </dgm:t>
    </dgm:pt>
    <dgm:pt modelId="{79741A04-8177-4AE8-986A-2F5FD351075C}" type="sibTrans" cxnId="{FF45336C-8D72-43D1-B6AA-18DC02933224}">
      <dgm:prSet/>
      <dgm:spPr/>
      <dgm:t>
        <a:bodyPr/>
        <a:lstStyle/>
        <a:p>
          <a:endParaRPr lang="en-ZA"/>
        </a:p>
      </dgm:t>
    </dgm:pt>
    <dgm:pt modelId="{A1F90647-2677-4C68-BE94-18D8F9B3370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 b="0" i="0" dirty="0"/>
            <a:t>Specify performance criteria for power output, duty cycle, and reliability.</a:t>
          </a:r>
        </a:p>
      </dgm:t>
    </dgm:pt>
    <dgm:pt modelId="{A5C387A1-6391-4CE5-A521-9B8D33A1EB58}" type="parTrans" cxnId="{9B5BF5B2-7243-4EFD-9AA3-B1E94CCABAE2}">
      <dgm:prSet/>
      <dgm:spPr/>
      <dgm:t>
        <a:bodyPr/>
        <a:lstStyle/>
        <a:p>
          <a:endParaRPr lang="en-ZA"/>
        </a:p>
      </dgm:t>
    </dgm:pt>
    <dgm:pt modelId="{9695824F-8EA5-454B-8FC0-3DCC45DB1DA7}" type="sibTrans" cxnId="{9B5BF5B2-7243-4EFD-9AA3-B1E94CCABAE2}">
      <dgm:prSet/>
      <dgm:spPr/>
      <dgm:t>
        <a:bodyPr/>
        <a:lstStyle/>
        <a:p>
          <a:endParaRPr lang="en-ZA"/>
        </a:p>
      </dgm:t>
    </dgm:pt>
    <dgm:pt modelId="{3EA01305-BCD3-41CB-BC63-6F7B1F98168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 b="0" i="0" dirty="0"/>
            <a:t>Emphasize compatibility with specific welding processes.</a:t>
          </a:r>
        </a:p>
      </dgm:t>
    </dgm:pt>
    <dgm:pt modelId="{C4A38F05-7C81-4AE2-8886-D8D5EAAC49EA}" type="parTrans" cxnId="{6B776DAC-D9EA-42A7-B0D7-CABE85EEA46A}">
      <dgm:prSet/>
      <dgm:spPr/>
      <dgm:t>
        <a:bodyPr/>
        <a:lstStyle/>
        <a:p>
          <a:endParaRPr lang="en-ZA"/>
        </a:p>
      </dgm:t>
    </dgm:pt>
    <dgm:pt modelId="{7612492F-FA78-4470-9CEF-0CC6DD75B9EF}" type="sibTrans" cxnId="{6B776DAC-D9EA-42A7-B0D7-CABE85EEA46A}">
      <dgm:prSet/>
      <dgm:spPr/>
      <dgm:t>
        <a:bodyPr/>
        <a:lstStyle/>
        <a:p>
          <a:endParaRPr lang="en-ZA"/>
        </a:p>
      </dgm:t>
    </dgm:pt>
    <dgm:pt modelId="{6BE18D22-A4BA-464C-B025-0F5DF46755B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 b="0" i="0" dirty="0"/>
            <a:t>Provide maintenance and inspection guidelines.</a:t>
          </a:r>
        </a:p>
      </dgm:t>
    </dgm:pt>
    <dgm:pt modelId="{D87324AD-9FE5-4944-A4B7-841298AB9E1A}" type="parTrans" cxnId="{027A46F9-AAC4-4D19-B221-8F7B14C5F1E3}">
      <dgm:prSet/>
      <dgm:spPr/>
      <dgm:t>
        <a:bodyPr/>
        <a:lstStyle/>
        <a:p>
          <a:endParaRPr lang="en-ZA"/>
        </a:p>
      </dgm:t>
    </dgm:pt>
    <dgm:pt modelId="{621B8AF7-23B0-4703-A544-7979E7487057}" type="sibTrans" cxnId="{027A46F9-AAC4-4D19-B221-8F7B14C5F1E3}">
      <dgm:prSet/>
      <dgm:spPr/>
      <dgm:t>
        <a:bodyPr/>
        <a:lstStyle/>
        <a:p>
          <a:endParaRPr lang="en-ZA"/>
        </a:p>
      </dgm:t>
    </dgm:pt>
    <dgm:pt modelId="{86C15CE9-F8C3-4EB4-9F36-2864314FDA5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 b="0" i="0" dirty="0"/>
            <a:t>Include markings for compliance identification.</a:t>
          </a:r>
        </a:p>
      </dgm:t>
    </dgm:pt>
    <dgm:pt modelId="{F44356A9-7AA2-4786-BABD-B61A043AD459}" type="parTrans" cxnId="{229E5D7E-93AD-442E-AC8E-6E9545C880C2}">
      <dgm:prSet/>
      <dgm:spPr/>
      <dgm:t>
        <a:bodyPr/>
        <a:lstStyle/>
        <a:p>
          <a:endParaRPr lang="en-ZA"/>
        </a:p>
      </dgm:t>
    </dgm:pt>
    <dgm:pt modelId="{3A580F62-BA8A-452F-9D59-4FE19AA60896}" type="sibTrans" cxnId="{229E5D7E-93AD-442E-AC8E-6E9545C880C2}">
      <dgm:prSet/>
      <dgm:spPr/>
      <dgm:t>
        <a:bodyPr/>
        <a:lstStyle/>
        <a:p>
          <a:endParaRPr lang="en-ZA"/>
        </a:p>
      </dgm:t>
    </dgm:pt>
    <dgm:pt modelId="{87488B5D-7A00-4A85-A664-45FAC6D48B7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Define composition and properties of electrodes, filler metals, gases, and fluxes.</a:t>
          </a:r>
          <a:endParaRPr lang="en-ZA" sz="1200" dirty="0"/>
        </a:p>
      </dgm:t>
    </dgm:pt>
    <dgm:pt modelId="{65A0E393-5C44-42C5-B3DA-0F7D163BED0D}" type="parTrans" cxnId="{8B8FED3C-EA47-476C-8E24-52E8F2883A75}">
      <dgm:prSet/>
      <dgm:spPr/>
      <dgm:t>
        <a:bodyPr/>
        <a:lstStyle/>
        <a:p>
          <a:endParaRPr lang="en-ZA"/>
        </a:p>
      </dgm:t>
    </dgm:pt>
    <dgm:pt modelId="{5DEA88B7-1384-4471-B5AA-BB8AE02E56C0}" type="sibTrans" cxnId="{8B8FED3C-EA47-476C-8E24-52E8F2883A75}">
      <dgm:prSet/>
      <dgm:spPr/>
      <dgm:t>
        <a:bodyPr/>
        <a:lstStyle/>
        <a:p>
          <a:endParaRPr lang="en-ZA"/>
        </a:p>
      </dgm:t>
    </dgm:pt>
    <dgm:pt modelId="{3DE2E899-70E3-4E79-9EDB-EEBB1896CF9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Enforce strict quality control measures.</a:t>
          </a:r>
        </a:p>
      </dgm:t>
    </dgm:pt>
    <dgm:pt modelId="{278AD51C-44CA-438E-B1C6-738C9B2FBE22}" type="parTrans" cxnId="{79E54A1B-C968-47C9-8AEF-28A40206E9A2}">
      <dgm:prSet/>
      <dgm:spPr/>
      <dgm:t>
        <a:bodyPr/>
        <a:lstStyle/>
        <a:p>
          <a:endParaRPr lang="en-ZA"/>
        </a:p>
      </dgm:t>
    </dgm:pt>
    <dgm:pt modelId="{20BA9236-6BB6-414D-A63D-4CFC3613EAE7}" type="sibTrans" cxnId="{79E54A1B-C968-47C9-8AEF-28A40206E9A2}">
      <dgm:prSet/>
      <dgm:spPr/>
      <dgm:t>
        <a:bodyPr/>
        <a:lstStyle/>
        <a:p>
          <a:endParaRPr lang="en-ZA"/>
        </a:p>
      </dgm:t>
    </dgm:pt>
    <dgm:pt modelId="{A125A3A1-7AB9-44DB-83C6-9AC2F1E836B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Ensure compatibility with welding processes and materials.</a:t>
          </a:r>
        </a:p>
      </dgm:t>
    </dgm:pt>
    <dgm:pt modelId="{80AF6064-B012-488A-B5DF-BE3E6A65DE19}" type="parTrans" cxnId="{B58BF906-6D18-41BB-8B51-64A60EB91C4A}">
      <dgm:prSet/>
      <dgm:spPr/>
      <dgm:t>
        <a:bodyPr/>
        <a:lstStyle/>
        <a:p>
          <a:endParaRPr lang="en-ZA"/>
        </a:p>
      </dgm:t>
    </dgm:pt>
    <dgm:pt modelId="{24F7ACF7-3B0B-4CF8-B41E-6553AE82DFA2}" type="sibTrans" cxnId="{B58BF906-6D18-41BB-8B51-64A60EB91C4A}">
      <dgm:prSet/>
      <dgm:spPr/>
      <dgm:t>
        <a:bodyPr/>
        <a:lstStyle/>
        <a:p>
          <a:endParaRPr lang="en-ZA"/>
        </a:p>
      </dgm:t>
    </dgm:pt>
    <dgm:pt modelId="{5E4C2354-7262-4C37-BF52-A2DBE9EDBF3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sz="1200" b="0" i="0" dirty="0"/>
            <a:t>Recommend proper storage and handling.</a:t>
          </a:r>
        </a:p>
      </dgm:t>
    </dgm:pt>
    <dgm:pt modelId="{A025EEB3-1E9A-4251-B2F2-33223C989143}" type="parTrans" cxnId="{9D1865C6-54BD-4CC3-8F60-A44E47D53CDA}">
      <dgm:prSet/>
      <dgm:spPr/>
      <dgm:t>
        <a:bodyPr/>
        <a:lstStyle/>
        <a:p>
          <a:endParaRPr lang="en-ZA"/>
        </a:p>
      </dgm:t>
    </dgm:pt>
    <dgm:pt modelId="{A15363C5-5E88-4139-AF29-B59669611FF1}" type="sibTrans" cxnId="{9D1865C6-54BD-4CC3-8F60-A44E47D53CDA}">
      <dgm:prSet/>
      <dgm:spPr/>
      <dgm:t>
        <a:bodyPr/>
        <a:lstStyle/>
        <a:p>
          <a:endParaRPr lang="en-ZA"/>
        </a:p>
      </dgm:t>
    </dgm:pt>
    <dgm:pt modelId="{1598A16B-B924-4033-871A-53F95A685EC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May guide Welding Procedure Specifications (WPS).</a:t>
          </a:r>
        </a:p>
      </dgm:t>
    </dgm:pt>
    <dgm:pt modelId="{32842477-7596-418B-A3E7-A851B7A48B88}" type="parTrans" cxnId="{21CACF47-5482-40F2-8083-3841CA5182DF}">
      <dgm:prSet/>
      <dgm:spPr/>
      <dgm:t>
        <a:bodyPr/>
        <a:lstStyle/>
        <a:p>
          <a:endParaRPr lang="en-ZA"/>
        </a:p>
      </dgm:t>
    </dgm:pt>
    <dgm:pt modelId="{F915CB1E-FC28-46A2-9E40-F13A56C97F3F}" type="sibTrans" cxnId="{21CACF47-5482-40F2-8083-3841CA5182DF}">
      <dgm:prSet/>
      <dgm:spPr/>
      <dgm:t>
        <a:bodyPr/>
        <a:lstStyle/>
        <a:p>
          <a:endParaRPr lang="en-ZA"/>
        </a:p>
      </dgm:t>
    </dgm:pt>
    <dgm:pt modelId="{8308C7ED-75F3-4393-AFE8-41A89DECC0C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Certified and marked consumables meet quality and performance standards.</a:t>
          </a:r>
        </a:p>
      </dgm:t>
    </dgm:pt>
    <dgm:pt modelId="{98FC8936-E067-44B7-A002-780E1316A29E}" type="parTrans" cxnId="{A1034E93-2847-47EA-A891-371DD2B93C24}">
      <dgm:prSet/>
      <dgm:spPr/>
      <dgm:t>
        <a:bodyPr/>
        <a:lstStyle/>
        <a:p>
          <a:endParaRPr lang="en-ZA"/>
        </a:p>
      </dgm:t>
    </dgm:pt>
    <dgm:pt modelId="{291EFB55-F33F-4788-8943-7C764D308F61}" type="sibTrans" cxnId="{A1034E93-2847-47EA-A891-371DD2B93C24}">
      <dgm:prSet/>
      <dgm:spPr/>
      <dgm:t>
        <a:bodyPr/>
        <a:lstStyle/>
        <a:p>
          <a:endParaRPr lang="en-ZA"/>
        </a:p>
      </dgm:t>
    </dgm:pt>
    <dgm:pt modelId="{7B16BFB8-2840-476A-80CA-6FA4D95FA0D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Address welding flux and shielding gas quality.</a:t>
          </a:r>
        </a:p>
      </dgm:t>
    </dgm:pt>
    <dgm:pt modelId="{5527A80E-FEDA-4876-813D-E5B6CEA4A5D1}" type="parTrans" cxnId="{1573635B-358B-4052-BFAA-D950E0649AB9}">
      <dgm:prSet/>
      <dgm:spPr/>
      <dgm:t>
        <a:bodyPr/>
        <a:lstStyle/>
        <a:p>
          <a:endParaRPr lang="en-ZA"/>
        </a:p>
      </dgm:t>
    </dgm:pt>
    <dgm:pt modelId="{B6302287-1A72-4E4E-B0B0-D29E8669A3B2}" type="sibTrans" cxnId="{1573635B-358B-4052-BFAA-D950E0649AB9}">
      <dgm:prSet/>
      <dgm:spPr/>
      <dgm:t>
        <a:bodyPr/>
        <a:lstStyle/>
        <a:p>
          <a:endParaRPr lang="en-ZA"/>
        </a:p>
      </dgm:t>
    </dgm:pt>
    <dgm:pt modelId="{23C411F1-7281-4E36-B32A-B08CA7096FFE}" type="pres">
      <dgm:prSet presAssocID="{9E5B2A66-6F88-460A-92FC-50E83E08290A}" presName="theList" presStyleCnt="0">
        <dgm:presLayoutVars>
          <dgm:dir/>
          <dgm:animLvl val="lvl"/>
          <dgm:resizeHandles val="exact"/>
        </dgm:presLayoutVars>
      </dgm:prSet>
      <dgm:spPr/>
    </dgm:pt>
    <dgm:pt modelId="{98E89891-9A9F-449B-9CFE-6ABFB6204324}" type="pres">
      <dgm:prSet presAssocID="{526BA168-FC0F-4BCF-946A-FD54C1C2D436}" presName="compNode" presStyleCnt="0"/>
      <dgm:spPr/>
    </dgm:pt>
    <dgm:pt modelId="{16E736E8-9830-447A-9833-D1BE95FC8730}" type="pres">
      <dgm:prSet presAssocID="{526BA168-FC0F-4BCF-946A-FD54C1C2D436}" presName="aNode" presStyleLbl="bgShp" presStyleIdx="0" presStyleCnt="2" custLinFactNeighborX="-104" custLinFactNeighborY="-6287"/>
      <dgm:spPr/>
    </dgm:pt>
    <dgm:pt modelId="{4C6FC19C-27CF-4AFB-8108-584FE4AD4DAA}" type="pres">
      <dgm:prSet presAssocID="{526BA168-FC0F-4BCF-946A-FD54C1C2D436}" presName="textNode" presStyleLbl="bgShp" presStyleIdx="0" presStyleCnt="2"/>
      <dgm:spPr/>
    </dgm:pt>
    <dgm:pt modelId="{DC3877FC-4F7B-49DB-9840-99C012B5AAA9}" type="pres">
      <dgm:prSet presAssocID="{526BA168-FC0F-4BCF-946A-FD54C1C2D436}" presName="compChildNode" presStyleCnt="0"/>
      <dgm:spPr/>
    </dgm:pt>
    <dgm:pt modelId="{D7175E4D-FF07-459A-91A8-7E6CA801474D}" type="pres">
      <dgm:prSet presAssocID="{526BA168-FC0F-4BCF-946A-FD54C1C2D436}" presName="theInnerList" presStyleCnt="0"/>
      <dgm:spPr/>
    </dgm:pt>
    <dgm:pt modelId="{A2F0F7C1-BE81-4078-BC0C-5D0F7707BFB6}" type="pres">
      <dgm:prSet presAssocID="{E76B9237-99FC-4A5F-9DC5-B572F5D2BC52}" presName="childNode" presStyleLbl="node1" presStyleIdx="0" presStyleCnt="12">
        <dgm:presLayoutVars>
          <dgm:bulletEnabled val="1"/>
        </dgm:presLayoutVars>
      </dgm:prSet>
      <dgm:spPr/>
    </dgm:pt>
    <dgm:pt modelId="{442F6C1A-48FD-4956-BA37-3BEB644C7D27}" type="pres">
      <dgm:prSet presAssocID="{E76B9237-99FC-4A5F-9DC5-B572F5D2BC52}" presName="aSpace2" presStyleCnt="0"/>
      <dgm:spPr/>
    </dgm:pt>
    <dgm:pt modelId="{997CD8ED-48F2-4838-BB83-A489DA8951EF}" type="pres">
      <dgm:prSet presAssocID="{A1F90647-2677-4C68-BE94-18D8F9B33700}" presName="childNode" presStyleLbl="node1" presStyleIdx="1" presStyleCnt="12">
        <dgm:presLayoutVars>
          <dgm:bulletEnabled val="1"/>
        </dgm:presLayoutVars>
      </dgm:prSet>
      <dgm:spPr/>
    </dgm:pt>
    <dgm:pt modelId="{EE95086C-59F8-4B16-BD6C-3C15E90056E4}" type="pres">
      <dgm:prSet presAssocID="{A1F90647-2677-4C68-BE94-18D8F9B33700}" presName="aSpace2" presStyleCnt="0"/>
      <dgm:spPr/>
    </dgm:pt>
    <dgm:pt modelId="{9006C1C0-F8F2-417D-A1B0-5D7F68C8B8A3}" type="pres">
      <dgm:prSet presAssocID="{3EA01305-BCD3-41CB-BC63-6F7B1F98168F}" presName="childNode" presStyleLbl="node1" presStyleIdx="2" presStyleCnt="12">
        <dgm:presLayoutVars>
          <dgm:bulletEnabled val="1"/>
        </dgm:presLayoutVars>
      </dgm:prSet>
      <dgm:spPr/>
    </dgm:pt>
    <dgm:pt modelId="{8DF01580-EE7B-414C-AEC0-9212E2B28390}" type="pres">
      <dgm:prSet presAssocID="{3EA01305-BCD3-41CB-BC63-6F7B1F98168F}" presName="aSpace2" presStyleCnt="0"/>
      <dgm:spPr/>
    </dgm:pt>
    <dgm:pt modelId="{518D539D-42CA-4725-A086-347A18B5F7FD}" type="pres">
      <dgm:prSet presAssocID="{6BE18D22-A4BA-464C-B025-0F5DF46755B0}" presName="childNode" presStyleLbl="node1" presStyleIdx="3" presStyleCnt="12">
        <dgm:presLayoutVars>
          <dgm:bulletEnabled val="1"/>
        </dgm:presLayoutVars>
      </dgm:prSet>
      <dgm:spPr/>
    </dgm:pt>
    <dgm:pt modelId="{D6B463BE-219B-40C6-B504-396FBFB59A92}" type="pres">
      <dgm:prSet presAssocID="{6BE18D22-A4BA-464C-B025-0F5DF46755B0}" presName="aSpace2" presStyleCnt="0"/>
      <dgm:spPr/>
    </dgm:pt>
    <dgm:pt modelId="{79D7E00B-DFD6-45C3-8BE8-F9001DB7CE92}" type="pres">
      <dgm:prSet presAssocID="{86C15CE9-F8C3-4EB4-9F36-2864314FDA50}" presName="childNode" presStyleLbl="node1" presStyleIdx="4" presStyleCnt="12">
        <dgm:presLayoutVars>
          <dgm:bulletEnabled val="1"/>
        </dgm:presLayoutVars>
      </dgm:prSet>
      <dgm:spPr/>
    </dgm:pt>
    <dgm:pt modelId="{63EDFE00-F1D0-4CD8-9D66-E0CB676B81ED}" type="pres">
      <dgm:prSet presAssocID="{526BA168-FC0F-4BCF-946A-FD54C1C2D436}" presName="aSpace" presStyleCnt="0"/>
      <dgm:spPr/>
    </dgm:pt>
    <dgm:pt modelId="{088C74CD-2302-442C-B556-5C4FCE378C55}" type="pres">
      <dgm:prSet presAssocID="{732E351A-A9AF-4D62-BA43-C714BBA722D8}" presName="compNode" presStyleCnt="0"/>
      <dgm:spPr/>
    </dgm:pt>
    <dgm:pt modelId="{EC537744-7CA1-41D2-9F2F-83ABF944BAFF}" type="pres">
      <dgm:prSet presAssocID="{732E351A-A9AF-4D62-BA43-C714BBA722D8}" presName="aNode" presStyleLbl="bgShp" presStyleIdx="1" presStyleCnt="2"/>
      <dgm:spPr/>
    </dgm:pt>
    <dgm:pt modelId="{694749ED-F900-4EE2-AFCC-69E5FB31E71B}" type="pres">
      <dgm:prSet presAssocID="{732E351A-A9AF-4D62-BA43-C714BBA722D8}" presName="textNode" presStyleLbl="bgShp" presStyleIdx="1" presStyleCnt="2"/>
      <dgm:spPr/>
    </dgm:pt>
    <dgm:pt modelId="{7ABC6961-37F8-4EE9-BDBE-1847651A8DA0}" type="pres">
      <dgm:prSet presAssocID="{732E351A-A9AF-4D62-BA43-C714BBA722D8}" presName="compChildNode" presStyleCnt="0"/>
      <dgm:spPr/>
    </dgm:pt>
    <dgm:pt modelId="{0DA34E43-F586-4A27-B5D3-5EAF3643EA2E}" type="pres">
      <dgm:prSet presAssocID="{732E351A-A9AF-4D62-BA43-C714BBA722D8}" presName="theInnerList" presStyleCnt="0"/>
      <dgm:spPr/>
    </dgm:pt>
    <dgm:pt modelId="{3169CEC6-D907-48C3-A7A2-80632A152C97}" type="pres">
      <dgm:prSet presAssocID="{87488B5D-7A00-4A85-A664-45FAC6D48B7D}" presName="childNode" presStyleLbl="node1" presStyleIdx="5" presStyleCnt="12">
        <dgm:presLayoutVars>
          <dgm:bulletEnabled val="1"/>
        </dgm:presLayoutVars>
      </dgm:prSet>
      <dgm:spPr/>
    </dgm:pt>
    <dgm:pt modelId="{03B80683-ED19-48AD-9382-BC9D74D9790C}" type="pres">
      <dgm:prSet presAssocID="{87488B5D-7A00-4A85-A664-45FAC6D48B7D}" presName="aSpace2" presStyleCnt="0"/>
      <dgm:spPr/>
    </dgm:pt>
    <dgm:pt modelId="{756AE0B0-56C7-4733-BE8C-6805128BDC50}" type="pres">
      <dgm:prSet presAssocID="{3DE2E899-70E3-4E79-9EDB-EEBB1896CF9C}" presName="childNode" presStyleLbl="node1" presStyleIdx="6" presStyleCnt="12">
        <dgm:presLayoutVars>
          <dgm:bulletEnabled val="1"/>
        </dgm:presLayoutVars>
      </dgm:prSet>
      <dgm:spPr/>
    </dgm:pt>
    <dgm:pt modelId="{B7AE42B5-CC4E-4A9E-9006-D645CDB54A9C}" type="pres">
      <dgm:prSet presAssocID="{3DE2E899-70E3-4E79-9EDB-EEBB1896CF9C}" presName="aSpace2" presStyleCnt="0"/>
      <dgm:spPr/>
    </dgm:pt>
    <dgm:pt modelId="{EC99999F-3EC9-4A26-ABFF-2FFF44C85942}" type="pres">
      <dgm:prSet presAssocID="{A125A3A1-7AB9-44DB-83C6-9AC2F1E836BE}" presName="childNode" presStyleLbl="node1" presStyleIdx="7" presStyleCnt="12">
        <dgm:presLayoutVars>
          <dgm:bulletEnabled val="1"/>
        </dgm:presLayoutVars>
      </dgm:prSet>
      <dgm:spPr/>
    </dgm:pt>
    <dgm:pt modelId="{4B3FCCFC-9E31-46EC-B9F8-0D7902FB273A}" type="pres">
      <dgm:prSet presAssocID="{A125A3A1-7AB9-44DB-83C6-9AC2F1E836BE}" presName="aSpace2" presStyleCnt="0"/>
      <dgm:spPr/>
    </dgm:pt>
    <dgm:pt modelId="{514BF57B-91C3-4918-A128-1903D77AF775}" type="pres">
      <dgm:prSet presAssocID="{5E4C2354-7262-4C37-BF52-A2DBE9EDBF39}" presName="childNode" presStyleLbl="node1" presStyleIdx="8" presStyleCnt="12">
        <dgm:presLayoutVars>
          <dgm:bulletEnabled val="1"/>
        </dgm:presLayoutVars>
      </dgm:prSet>
      <dgm:spPr/>
    </dgm:pt>
    <dgm:pt modelId="{28802A7B-CC95-4C0B-A695-3EA86A8A0C64}" type="pres">
      <dgm:prSet presAssocID="{5E4C2354-7262-4C37-BF52-A2DBE9EDBF39}" presName="aSpace2" presStyleCnt="0"/>
      <dgm:spPr/>
    </dgm:pt>
    <dgm:pt modelId="{BAC23006-BB58-456C-82E0-111B1B874221}" type="pres">
      <dgm:prSet presAssocID="{1598A16B-B924-4033-871A-53F95A685EC0}" presName="childNode" presStyleLbl="node1" presStyleIdx="9" presStyleCnt="12">
        <dgm:presLayoutVars>
          <dgm:bulletEnabled val="1"/>
        </dgm:presLayoutVars>
      </dgm:prSet>
      <dgm:spPr/>
    </dgm:pt>
    <dgm:pt modelId="{8930AB4C-497B-45C2-814E-58D2A19348F7}" type="pres">
      <dgm:prSet presAssocID="{1598A16B-B924-4033-871A-53F95A685EC0}" presName="aSpace2" presStyleCnt="0"/>
      <dgm:spPr/>
    </dgm:pt>
    <dgm:pt modelId="{12173836-1017-468C-8523-360F5E001287}" type="pres">
      <dgm:prSet presAssocID="{8308C7ED-75F3-4393-AFE8-41A89DECC0CE}" presName="childNode" presStyleLbl="node1" presStyleIdx="10" presStyleCnt="12">
        <dgm:presLayoutVars>
          <dgm:bulletEnabled val="1"/>
        </dgm:presLayoutVars>
      </dgm:prSet>
      <dgm:spPr/>
    </dgm:pt>
    <dgm:pt modelId="{5D98D33B-F435-4833-8C13-D1113F153A2C}" type="pres">
      <dgm:prSet presAssocID="{8308C7ED-75F3-4393-AFE8-41A89DECC0CE}" presName="aSpace2" presStyleCnt="0"/>
      <dgm:spPr/>
    </dgm:pt>
    <dgm:pt modelId="{29F7171C-4684-4783-91D0-FF9A300494B3}" type="pres">
      <dgm:prSet presAssocID="{7B16BFB8-2840-476A-80CA-6FA4D95FA0D1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B58BF906-6D18-41BB-8B51-64A60EB91C4A}" srcId="{732E351A-A9AF-4D62-BA43-C714BBA722D8}" destId="{A125A3A1-7AB9-44DB-83C6-9AC2F1E836BE}" srcOrd="2" destOrd="0" parTransId="{80AF6064-B012-488A-B5DF-BE3E6A65DE19}" sibTransId="{24F7ACF7-3B0B-4CF8-B41E-6553AE82DFA2}"/>
    <dgm:cxn modelId="{0DAC4511-0684-4CBA-8B0D-9694AFAC60E7}" type="presOf" srcId="{E76B9237-99FC-4A5F-9DC5-B572F5D2BC52}" destId="{A2F0F7C1-BE81-4078-BC0C-5D0F7707BFB6}" srcOrd="0" destOrd="0" presId="urn:microsoft.com/office/officeart/2005/8/layout/lProcess2"/>
    <dgm:cxn modelId="{79E54A1B-C968-47C9-8AEF-28A40206E9A2}" srcId="{732E351A-A9AF-4D62-BA43-C714BBA722D8}" destId="{3DE2E899-70E3-4E79-9EDB-EEBB1896CF9C}" srcOrd="1" destOrd="0" parTransId="{278AD51C-44CA-438E-B1C6-738C9B2FBE22}" sibTransId="{20BA9236-6BB6-414D-A63D-4CFC3613EAE7}"/>
    <dgm:cxn modelId="{25238D2A-7A26-424E-B50F-EBDD4CC38287}" type="presOf" srcId="{526BA168-FC0F-4BCF-946A-FD54C1C2D436}" destId="{4C6FC19C-27CF-4AFB-8108-584FE4AD4DAA}" srcOrd="1" destOrd="0" presId="urn:microsoft.com/office/officeart/2005/8/layout/lProcess2"/>
    <dgm:cxn modelId="{B6E5FC38-62C3-4533-9E43-8FDFCC794DFB}" type="presOf" srcId="{87488B5D-7A00-4A85-A664-45FAC6D48B7D}" destId="{3169CEC6-D907-48C3-A7A2-80632A152C97}" srcOrd="0" destOrd="0" presId="urn:microsoft.com/office/officeart/2005/8/layout/lProcess2"/>
    <dgm:cxn modelId="{8B8FED3C-EA47-476C-8E24-52E8F2883A75}" srcId="{732E351A-A9AF-4D62-BA43-C714BBA722D8}" destId="{87488B5D-7A00-4A85-A664-45FAC6D48B7D}" srcOrd="0" destOrd="0" parTransId="{65A0E393-5C44-42C5-B3DA-0F7D163BED0D}" sibTransId="{5DEA88B7-1384-4471-B5AA-BB8AE02E56C0}"/>
    <dgm:cxn modelId="{1573635B-358B-4052-BFAA-D950E0649AB9}" srcId="{732E351A-A9AF-4D62-BA43-C714BBA722D8}" destId="{7B16BFB8-2840-476A-80CA-6FA4D95FA0D1}" srcOrd="6" destOrd="0" parTransId="{5527A80E-FEDA-4876-813D-E5B6CEA4A5D1}" sibTransId="{B6302287-1A72-4E4E-B0B0-D29E8669A3B2}"/>
    <dgm:cxn modelId="{2AD3645D-C159-4135-8480-077A8EC7A20E}" type="presOf" srcId="{732E351A-A9AF-4D62-BA43-C714BBA722D8}" destId="{694749ED-F900-4EE2-AFCC-69E5FB31E71B}" srcOrd="1" destOrd="0" presId="urn:microsoft.com/office/officeart/2005/8/layout/lProcess2"/>
    <dgm:cxn modelId="{6FEC4763-D503-4DC4-9196-088B8378886E}" type="presOf" srcId="{6BE18D22-A4BA-464C-B025-0F5DF46755B0}" destId="{518D539D-42CA-4725-A086-347A18B5F7FD}" srcOrd="0" destOrd="0" presId="urn:microsoft.com/office/officeart/2005/8/layout/lProcess2"/>
    <dgm:cxn modelId="{21CACF47-5482-40F2-8083-3841CA5182DF}" srcId="{732E351A-A9AF-4D62-BA43-C714BBA722D8}" destId="{1598A16B-B924-4033-871A-53F95A685EC0}" srcOrd="4" destOrd="0" parTransId="{32842477-7596-418B-A3E7-A851B7A48B88}" sibTransId="{F915CB1E-FC28-46A2-9E40-F13A56C97F3F}"/>
    <dgm:cxn modelId="{FF45336C-8D72-43D1-B6AA-18DC02933224}" srcId="{526BA168-FC0F-4BCF-946A-FD54C1C2D436}" destId="{E76B9237-99FC-4A5F-9DC5-B572F5D2BC52}" srcOrd="0" destOrd="0" parTransId="{F7273F28-CD9D-4F83-A157-84D07B4FE281}" sibTransId="{79741A04-8177-4AE8-986A-2F5FD351075C}"/>
    <dgm:cxn modelId="{CCC1B44D-99E4-4A4A-80AD-1ACB1D23C13A}" type="presOf" srcId="{3EA01305-BCD3-41CB-BC63-6F7B1F98168F}" destId="{9006C1C0-F8F2-417D-A1B0-5D7F68C8B8A3}" srcOrd="0" destOrd="0" presId="urn:microsoft.com/office/officeart/2005/8/layout/lProcess2"/>
    <dgm:cxn modelId="{BA192071-385B-42DA-901E-F5048273171C}" type="presOf" srcId="{3DE2E899-70E3-4E79-9EDB-EEBB1896CF9C}" destId="{756AE0B0-56C7-4733-BE8C-6805128BDC50}" srcOrd="0" destOrd="0" presId="urn:microsoft.com/office/officeart/2005/8/layout/lProcess2"/>
    <dgm:cxn modelId="{229E5D7E-93AD-442E-AC8E-6E9545C880C2}" srcId="{526BA168-FC0F-4BCF-946A-FD54C1C2D436}" destId="{86C15CE9-F8C3-4EB4-9F36-2864314FDA50}" srcOrd="4" destOrd="0" parTransId="{F44356A9-7AA2-4786-BABD-B61A043AD459}" sibTransId="{3A580F62-BA8A-452F-9D59-4FE19AA60896}"/>
    <dgm:cxn modelId="{93891E86-5C29-4F31-8827-ED242CA42EDD}" type="presOf" srcId="{86C15CE9-F8C3-4EB4-9F36-2864314FDA50}" destId="{79D7E00B-DFD6-45C3-8BE8-F9001DB7CE92}" srcOrd="0" destOrd="0" presId="urn:microsoft.com/office/officeart/2005/8/layout/lProcess2"/>
    <dgm:cxn modelId="{0F693E88-DA9A-43A9-B041-9BB5E2EAF444}" type="presOf" srcId="{526BA168-FC0F-4BCF-946A-FD54C1C2D436}" destId="{16E736E8-9830-447A-9833-D1BE95FC8730}" srcOrd="0" destOrd="0" presId="urn:microsoft.com/office/officeart/2005/8/layout/lProcess2"/>
    <dgm:cxn modelId="{A1034E93-2847-47EA-A891-371DD2B93C24}" srcId="{732E351A-A9AF-4D62-BA43-C714BBA722D8}" destId="{8308C7ED-75F3-4393-AFE8-41A89DECC0CE}" srcOrd="5" destOrd="0" parTransId="{98FC8936-E067-44B7-A002-780E1316A29E}" sibTransId="{291EFB55-F33F-4788-8943-7C764D308F61}"/>
    <dgm:cxn modelId="{949C4A94-B2FE-403C-BB2A-CC6BF9A4870A}" type="presOf" srcId="{A1F90647-2677-4C68-BE94-18D8F9B33700}" destId="{997CD8ED-48F2-4838-BB83-A489DA8951EF}" srcOrd="0" destOrd="0" presId="urn:microsoft.com/office/officeart/2005/8/layout/lProcess2"/>
    <dgm:cxn modelId="{0A9F4F9C-F474-44FD-947D-E42ADA42528C}" type="presOf" srcId="{7B16BFB8-2840-476A-80CA-6FA4D95FA0D1}" destId="{29F7171C-4684-4783-91D0-FF9A300494B3}" srcOrd="0" destOrd="0" presId="urn:microsoft.com/office/officeart/2005/8/layout/lProcess2"/>
    <dgm:cxn modelId="{6B776DAC-D9EA-42A7-B0D7-CABE85EEA46A}" srcId="{526BA168-FC0F-4BCF-946A-FD54C1C2D436}" destId="{3EA01305-BCD3-41CB-BC63-6F7B1F98168F}" srcOrd="2" destOrd="0" parTransId="{C4A38F05-7C81-4AE2-8886-D8D5EAAC49EA}" sibTransId="{7612492F-FA78-4470-9CEF-0CC6DD75B9EF}"/>
    <dgm:cxn modelId="{940B16AE-0C97-44D3-A9B3-A33D74AB009B}" type="presOf" srcId="{732E351A-A9AF-4D62-BA43-C714BBA722D8}" destId="{EC537744-7CA1-41D2-9F2F-83ABF944BAFF}" srcOrd="0" destOrd="0" presId="urn:microsoft.com/office/officeart/2005/8/layout/lProcess2"/>
    <dgm:cxn modelId="{9B5BF5B2-7243-4EFD-9AA3-B1E94CCABAE2}" srcId="{526BA168-FC0F-4BCF-946A-FD54C1C2D436}" destId="{A1F90647-2677-4C68-BE94-18D8F9B33700}" srcOrd="1" destOrd="0" parTransId="{A5C387A1-6391-4CE5-A521-9B8D33A1EB58}" sibTransId="{9695824F-8EA5-454B-8FC0-3DCC45DB1DA7}"/>
    <dgm:cxn modelId="{308702B4-0D8F-4543-8F94-50B0C2CCABA8}" type="presOf" srcId="{A125A3A1-7AB9-44DB-83C6-9AC2F1E836BE}" destId="{EC99999F-3EC9-4A26-ABFF-2FFF44C85942}" srcOrd="0" destOrd="0" presId="urn:microsoft.com/office/officeart/2005/8/layout/lProcess2"/>
    <dgm:cxn modelId="{BE514AB8-996A-4843-B379-ED8859A3A6E8}" type="presOf" srcId="{5E4C2354-7262-4C37-BF52-A2DBE9EDBF39}" destId="{514BF57B-91C3-4918-A128-1903D77AF775}" srcOrd="0" destOrd="0" presId="urn:microsoft.com/office/officeart/2005/8/layout/lProcess2"/>
    <dgm:cxn modelId="{9D1865C6-54BD-4CC3-8F60-A44E47D53CDA}" srcId="{732E351A-A9AF-4D62-BA43-C714BBA722D8}" destId="{5E4C2354-7262-4C37-BF52-A2DBE9EDBF39}" srcOrd="3" destOrd="0" parTransId="{A025EEB3-1E9A-4251-B2F2-33223C989143}" sibTransId="{A15363C5-5E88-4139-AF29-B59669611FF1}"/>
    <dgm:cxn modelId="{F8EA49CB-4F58-444B-B34E-70B310471035}" type="presOf" srcId="{8308C7ED-75F3-4393-AFE8-41A89DECC0CE}" destId="{12173836-1017-468C-8523-360F5E001287}" srcOrd="0" destOrd="0" presId="urn:microsoft.com/office/officeart/2005/8/layout/lProcess2"/>
    <dgm:cxn modelId="{37F518F1-D3D9-4E10-84D4-034BFD99404D}" srcId="{9E5B2A66-6F88-460A-92FC-50E83E08290A}" destId="{526BA168-FC0F-4BCF-946A-FD54C1C2D436}" srcOrd="0" destOrd="0" parTransId="{C282FE5A-2CC2-49D9-B07C-CF2A56B16FE9}" sibTransId="{113C970A-ACE1-42A6-BD5E-E79A54141770}"/>
    <dgm:cxn modelId="{09CC35F3-C67C-4F15-9C65-AFE873B55529}" srcId="{9E5B2A66-6F88-460A-92FC-50E83E08290A}" destId="{732E351A-A9AF-4D62-BA43-C714BBA722D8}" srcOrd="1" destOrd="0" parTransId="{9261E91F-103D-4A9B-B342-0408C03FF34F}" sibTransId="{B03C4B94-4BFA-4F61-B24A-8BCD8651B132}"/>
    <dgm:cxn modelId="{027A46F9-AAC4-4D19-B221-8F7B14C5F1E3}" srcId="{526BA168-FC0F-4BCF-946A-FD54C1C2D436}" destId="{6BE18D22-A4BA-464C-B025-0F5DF46755B0}" srcOrd="3" destOrd="0" parTransId="{D87324AD-9FE5-4944-A4B7-841298AB9E1A}" sibTransId="{621B8AF7-23B0-4703-A544-7979E7487057}"/>
    <dgm:cxn modelId="{2720AFFA-9401-4FE4-BA72-C60D4380FF4A}" type="presOf" srcId="{9E5B2A66-6F88-460A-92FC-50E83E08290A}" destId="{23C411F1-7281-4E36-B32A-B08CA7096FFE}" srcOrd="0" destOrd="0" presId="urn:microsoft.com/office/officeart/2005/8/layout/lProcess2"/>
    <dgm:cxn modelId="{CEECCBFC-7937-4626-9EA5-0CD408C13C83}" type="presOf" srcId="{1598A16B-B924-4033-871A-53F95A685EC0}" destId="{BAC23006-BB58-456C-82E0-111B1B874221}" srcOrd="0" destOrd="0" presId="urn:microsoft.com/office/officeart/2005/8/layout/lProcess2"/>
    <dgm:cxn modelId="{3D07709C-A672-4039-9C16-ED5C663284C4}" type="presParOf" srcId="{23C411F1-7281-4E36-B32A-B08CA7096FFE}" destId="{98E89891-9A9F-449B-9CFE-6ABFB6204324}" srcOrd="0" destOrd="0" presId="urn:microsoft.com/office/officeart/2005/8/layout/lProcess2"/>
    <dgm:cxn modelId="{42A5D7CC-5D68-4ED4-87EC-BA0A8337DB32}" type="presParOf" srcId="{98E89891-9A9F-449B-9CFE-6ABFB6204324}" destId="{16E736E8-9830-447A-9833-D1BE95FC8730}" srcOrd="0" destOrd="0" presId="urn:microsoft.com/office/officeart/2005/8/layout/lProcess2"/>
    <dgm:cxn modelId="{0A657508-9342-4B1A-A69D-40341CB7CE01}" type="presParOf" srcId="{98E89891-9A9F-449B-9CFE-6ABFB6204324}" destId="{4C6FC19C-27CF-4AFB-8108-584FE4AD4DAA}" srcOrd="1" destOrd="0" presId="urn:microsoft.com/office/officeart/2005/8/layout/lProcess2"/>
    <dgm:cxn modelId="{166B54F0-7860-4FA3-8EC6-19687FD9F2D5}" type="presParOf" srcId="{98E89891-9A9F-449B-9CFE-6ABFB6204324}" destId="{DC3877FC-4F7B-49DB-9840-99C012B5AAA9}" srcOrd="2" destOrd="0" presId="urn:microsoft.com/office/officeart/2005/8/layout/lProcess2"/>
    <dgm:cxn modelId="{A652D7ED-DF16-40B2-8B52-5B94EA2E1C01}" type="presParOf" srcId="{DC3877FC-4F7B-49DB-9840-99C012B5AAA9}" destId="{D7175E4D-FF07-459A-91A8-7E6CA801474D}" srcOrd="0" destOrd="0" presId="urn:microsoft.com/office/officeart/2005/8/layout/lProcess2"/>
    <dgm:cxn modelId="{BECE0784-2110-48F4-9038-DF40C8EC379C}" type="presParOf" srcId="{D7175E4D-FF07-459A-91A8-7E6CA801474D}" destId="{A2F0F7C1-BE81-4078-BC0C-5D0F7707BFB6}" srcOrd="0" destOrd="0" presId="urn:microsoft.com/office/officeart/2005/8/layout/lProcess2"/>
    <dgm:cxn modelId="{0507BA6A-28AA-4BB8-A2A2-BA3473428FF6}" type="presParOf" srcId="{D7175E4D-FF07-459A-91A8-7E6CA801474D}" destId="{442F6C1A-48FD-4956-BA37-3BEB644C7D27}" srcOrd="1" destOrd="0" presId="urn:microsoft.com/office/officeart/2005/8/layout/lProcess2"/>
    <dgm:cxn modelId="{D2492899-AD03-42FB-9451-9727B22DD2FC}" type="presParOf" srcId="{D7175E4D-FF07-459A-91A8-7E6CA801474D}" destId="{997CD8ED-48F2-4838-BB83-A489DA8951EF}" srcOrd="2" destOrd="0" presId="urn:microsoft.com/office/officeart/2005/8/layout/lProcess2"/>
    <dgm:cxn modelId="{AF3AE969-475F-483F-B763-C892F84D7CA2}" type="presParOf" srcId="{D7175E4D-FF07-459A-91A8-7E6CA801474D}" destId="{EE95086C-59F8-4B16-BD6C-3C15E90056E4}" srcOrd="3" destOrd="0" presId="urn:microsoft.com/office/officeart/2005/8/layout/lProcess2"/>
    <dgm:cxn modelId="{BD2ECAA3-46F8-4B8B-B181-5AD727C43F0F}" type="presParOf" srcId="{D7175E4D-FF07-459A-91A8-7E6CA801474D}" destId="{9006C1C0-F8F2-417D-A1B0-5D7F68C8B8A3}" srcOrd="4" destOrd="0" presId="urn:microsoft.com/office/officeart/2005/8/layout/lProcess2"/>
    <dgm:cxn modelId="{3480869A-232C-49AF-AF38-5A5632172C57}" type="presParOf" srcId="{D7175E4D-FF07-459A-91A8-7E6CA801474D}" destId="{8DF01580-EE7B-414C-AEC0-9212E2B28390}" srcOrd="5" destOrd="0" presId="urn:microsoft.com/office/officeart/2005/8/layout/lProcess2"/>
    <dgm:cxn modelId="{A47BF244-2F09-43DE-B7D6-B35F2BC6B018}" type="presParOf" srcId="{D7175E4D-FF07-459A-91A8-7E6CA801474D}" destId="{518D539D-42CA-4725-A086-347A18B5F7FD}" srcOrd="6" destOrd="0" presId="urn:microsoft.com/office/officeart/2005/8/layout/lProcess2"/>
    <dgm:cxn modelId="{F608E74A-27E8-4847-9887-9665FBD64252}" type="presParOf" srcId="{D7175E4D-FF07-459A-91A8-7E6CA801474D}" destId="{D6B463BE-219B-40C6-B504-396FBFB59A92}" srcOrd="7" destOrd="0" presId="urn:microsoft.com/office/officeart/2005/8/layout/lProcess2"/>
    <dgm:cxn modelId="{8AFACEA1-FCE3-435D-A3A2-9473F35C702F}" type="presParOf" srcId="{D7175E4D-FF07-459A-91A8-7E6CA801474D}" destId="{79D7E00B-DFD6-45C3-8BE8-F9001DB7CE92}" srcOrd="8" destOrd="0" presId="urn:microsoft.com/office/officeart/2005/8/layout/lProcess2"/>
    <dgm:cxn modelId="{B2F74758-29D1-463E-B49D-C3A9B379525D}" type="presParOf" srcId="{23C411F1-7281-4E36-B32A-B08CA7096FFE}" destId="{63EDFE00-F1D0-4CD8-9D66-E0CB676B81ED}" srcOrd="1" destOrd="0" presId="urn:microsoft.com/office/officeart/2005/8/layout/lProcess2"/>
    <dgm:cxn modelId="{69571B36-D10A-4956-AC23-281679DD06AC}" type="presParOf" srcId="{23C411F1-7281-4E36-B32A-B08CA7096FFE}" destId="{088C74CD-2302-442C-B556-5C4FCE378C55}" srcOrd="2" destOrd="0" presId="urn:microsoft.com/office/officeart/2005/8/layout/lProcess2"/>
    <dgm:cxn modelId="{E751A419-0665-476B-A91D-858151BE9A2A}" type="presParOf" srcId="{088C74CD-2302-442C-B556-5C4FCE378C55}" destId="{EC537744-7CA1-41D2-9F2F-83ABF944BAFF}" srcOrd="0" destOrd="0" presId="urn:microsoft.com/office/officeart/2005/8/layout/lProcess2"/>
    <dgm:cxn modelId="{F409DB6A-D82F-47AE-AFE9-D5E218102449}" type="presParOf" srcId="{088C74CD-2302-442C-B556-5C4FCE378C55}" destId="{694749ED-F900-4EE2-AFCC-69E5FB31E71B}" srcOrd="1" destOrd="0" presId="urn:microsoft.com/office/officeart/2005/8/layout/lProcess2"/>
    <dgm:cxn modelId="{0C89F3AB-9149-43DF-8DDD-6725BE85817B}" type="presParOf" srcId="{088C74CD-2302-442C-B556-5C4FCE378C55}" destId="{7ABC6961-37F8-4EE9-BDBE-1847651A8DA0}" srcOrd="2" destOrd="0" presId="urn:microsoft.com/office/officeart/2005/8/layout/lProcess2"/>
    <dgm:cxn modelId="{2BD98995-2A48-4483-B207-887AE88BF8A4}" type="presParOf" srcId="{7ABC6961-37F8-4EE9-BDBE-1847651A8DA0}" destId="{0DA34E43-F586-4A27-B5D3-5EAF3643EA2E}" srcOrd="0" destOrd="0" presId="urn:microsoft.com/office/officeart/2005/8/layout/lProcess2"/>
    <dgm:cxn modelId="{DE600917-38CD-4304-AF36-06EE045B10D3}" type="presParOf" srcId="{0DA34E43-F586-4A27-B5D3-5EAF3643EA2E}" destId="{3169CEC6-D907-48C3-A7A2-80632A152C97}" srcOrd="0" destOrd="0" presId="urn:microsoft.com/office/officeart/2005/8/layout/lProcess2"/>
    <dgm:cxn modelId="{8D8DFEF3-D289-49AA-9ADF-BECACA01E9B5}" type="presParOf" srcId="{0DA34E43-F586-4A27-B5D3-5EAF3643EA2E}" destId="{03B80683-ED19-48AD-9382-BC9D74D9790C}" srcOrd="1" destOrd="0" presId="urn:microsoft.com/office/officeart/2005/8/layout/lProcess2"/>
    <dgm:cxn modelId="{7C1D44FD-C188-4204-9C5D-9D1C7AE725ED}" type="presParOf" srcId="{0DA34E43-F586-4A27-B5D3-5EAF3643EA2E}" destId="{756AE0B0-56C7-4733-BE8C-6805128BDC50}" srcOrd="2" destOrd="0" presId="urn:microsoft.com/office/officeart/2005/8/layout/lProcess2"/>
    <dgm:cxn modelId="{D560626F-07AD-4531-9AFE-249F9F4B2CE7}" type="presParOf" srcId="{0DA34E43-F586-4A27-B5D3-5EAF3643EA2E}" destId="{B7AE42B5-CC4E-4A9E-9006-D645CDB54A9C}" srcOrd="3" destOrd="0" presId="urn:microsoft.com/office/officeart/2005/8/layout/lProcess2"/>
    <dgm:cxn modelId="{E5ABF274-2BB8-4A90-A3D0-6F67BC08D62F}" type="presParOf" srcId="{0DA34E43-F586-4A27-B5D3-5EAF3643EA2E}" destId="{EC99999F-3EC9-4A26-ABFF-2FFF44C85942}" srcOrd="4" destOrd="0" presId="urn:microsoft.com/office/officeart/2005/8/layout/lProcess2"/>
    <dgm:cxn modelId="{9CC5DCFA-B253-4E1B-B940-E3DD8E5F901A}" type="presParOf" srcId="{0DA34E43-F586-4A27-B5D3-5EAF3643EA2E}" destId="{4B3FCCFC-9E31-46EC-B9F8-0D7902FB273A}" srcOrd="5" destOrd="0" presId="urn:microsoft.com/office/officeart/2005/8/layout/lProcess2"/>
    <dgm:cxn modelId="{6A864E24-4D55-4D68-9442-256C597E7B78}" type="presParOf" srcId="{0DA34E43-F586-4A27-B5D3-5EAF3643EA2E}" destId="{514BF57B-91C3-4918-A128-1903D77AF775}" srcOrd="6" destOrd="0" presId="urn:microsoft.com/office/officeart/2005/8/layout/lProcess2"/>
    <dgm:cxn modelId="{787CEEF1-8529-4436-9F2C-DE5BFA8AEA3B}" type="presParOf" srcId="{0DA34E43-F586-4A27-B5D3-5EAF3643EA2E}" destId="{28802A7B-CC95-4C0B-A695-3EA86A8A0C64}" srcOrd="7" destOrd="0" presId="urn:microsoft.com/office/officeart/2005/8/layout/lProcess2"/>
    <dgm:cxn modelId="{719C0B27-76BC-440C-B3FE-2ADA3ECEABFF}" type="presParOf" srcId="{0DA34E43-F586-4A27-B5D3-5EAF3643EA2E}" destId="{BAC23006-BB58-456C-82E0-111B1B874221}" srcOrd="8" destOrd="0" presId="urn:microsoft.com/office/officeart/2005/8/layout/lProcess2"/>
    <dgm:cxn modelId="{44FBBE00-26C2-4437-83CF-3AC86CE2D260}" type="presParOf" srcId="{0DA34E43-F586-4A27-B5D3-5EAF3643EA2E}" destId="{8930AB4C-497B-45C2-814E-58D2A19348F7}" srcOrd="9" destOrd="0" presId="urn:microsoft.com/office/officeart/2005/8/layout/lProcess2"/>
    <dgm:cxn modelId="{79721BC0-C4BD-4C81-A63C-F47C53EECB7B}" type="presParOf" srcId="{0DA34E43-F586-4A27-B5D3-5EAF3643EA2E}" destId="{12173836-1017-468C-8523-360F5E001287}" srcOrd="10" destOrd="0" presId="urn:microsoft.com/office/officeart/2005/8/layout/lProcess2"/>
    <dgm:cxn modelId="{76DFF4E6-1BFB-4BC5-8349-E76010E0218C}" type="presParOf" srcId="{0DA34E43-F586-4A27-B5D3-5EAF3643EA2E}" destId="{5D98D33B-F435-4833-8C13-D1113F153A2C}" srcOrd="11" destOrd="0" presId="urn:microsoft.com/office/officeart/2005/8/layout/lProcess2"/>
    <dgm:cxn modelId="{58F2ED9C-C5E4-4988-8167-5E164342AA87}" type="presParOf" srcId="{0DA34E43-F586-4A27-B5D3-5EAF3643EA2E}" destId="{29F7171C-4684-4783-91D0-FF9A300494B3}" srcOrd="1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7F364B-A608-42DD-8DEC-D5B39CD36B42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6466B4CB-2169-4E98-925E-F9317BB907EE}">
      <dgm:prSet/>
      <dgm:spPr/>
      <dgm:t>
        <a:bodyPr/>
        <a:lstStyle/>
        <a:p>
          <a:r>
            <a:rPr lang="en-ZA" b="1" i="0" dirty="0"/>
            <a:t>Parent Material</a:t>
          </a:r>
          <a:endParaRPr lang="en-ZA" dirty="0"/>
        </a:p>
      </dgm:t>
    </dgm:pt>
    <dgm:pt modelId="{2F7AD0D0-90AB-49F7-9065-8061F52FAB1F}" type="parTrans" cxnId="{1BBD1F53-3361-4B2A-AB58-7FA82A75ACF2}">
      <dgm:prSet/>
      <dgm:spPr/>
      <dgm:t>
        <a:bodyPr/>
        <a:lstStyle/>
        <a:p>
          <a:endParaRPr lang="en-ZA"/>
        </a:p>
      </dgm:t>
    </dgm:pt>
    <dgm:pt modelId="{F26A95A4-03C2-4434-979A-66D99451DC4C}" type="sibTrans" cxnId="{1BBD1F53-3361-4B2A-AB58-7FA82A75ACF2}">
      <dgm:prSet/>
      <dgm:spPr/>
      <dgm:t>
        <a:bodyPr/>
        <a:lstStyle/>
        <a:p>
          <a:endParaRPr lang="en-ZA"/>
        </a:p>
      </dgm:t>
    </dgm:pt>
    <dgm:pt modelId="{45BC9893-24D6-48F9-9283-2D4FBC0F0269}">
      <dgm:prSet/>
      <dgm:spPr/>
      <dgm:t>
        <a:bodyPr/>
        <a:lstStyle/>
        <a:p>
          <a:r>
            <a:rPr lang="en-ZA" b="1" i="0" dirty="0"/>
            <a:t>Welding Process</a:t>
          </a:r>
          <a:endParaRPr lang="en-ZA" dirty="0"/>
        </a:p>
      </dgm:t>
    </dgm:pt>
    <dgm:pt modelId="{CF8DB7BC-D6C6-4E1D-B189-B877DD69C41E}" type="parTrans" cxnId="{26511B1B-85DB-476D-8686-6B8150D42355}">
      <dgm:prSet/>
      <dgm:spPr/>
      <dgm:t>
        <a:bodyPr/>
        <a:lstStyle/>
        <a:p>
          <a:endParaRPr lang="en-ZA"/>
        </a:p>
      </dgm:t>
    </dgm:pt>
    <dgm:pt modelId="{E4C54677-1826-4B8F-B6FB-F82EB4288A71}" type="sibTrans" cxnId="{26511B1B-85DB-476D-8686-6B8150D42355}">
      <dgm:prSet/>
      <dgm:spPr/>
      <dgm:t>
        <a:bodyPr/>
        <a:lstStyle/>
        <a:p>
          <a:endParaRPr lang="en-ZA"/>
        </a:p>
      </dgm:t>
    </dgm:pt>
    <dgm:pt modelId="{16EC6B5C-BDEE-464B-ACD2-34D8A9A9A5C3}">
      <dgm:prSet/>
      <dgm:spPr/>
      <dgm:t>
        <a:bodyPr/>
        <a:lstStyle/>
        <a:p>
          <a:r>
            <a:rPr lang="en-ZA" b="1" i="0" dirty="0"/>
            <a:t>Welding Consumables</a:t>
          </a:r>
          <a:endParaRPr lang="en-ZA" dirty="0"/>
        </a:p>
      </dgm:t>
    </dgm:pt>
    <dgm:pt modelId="{6DC3406D-B500-494A-9148-4C3FF41BA712}" type="parTrans" cxnId="{3ED8913D-551C-4BF3-BE21-51B1656F28C3}">
      <dgm:prSet/>
      <dgm:spPr/>
      <dgm:t>
        <a:bodyPr/>
        <a:lstStyle/>
        <a:p>
          <a:endParaRPr lang="en-ZA"/>
        </a:p>
      </dgm:t>
    </dgm:pt>
    <dgm:pt modelId="{70F8BB75-42D2-42B6-9B7E-D1BD686D3504}" type="sibTrans" cxnId="{3ED8913D-551C-4BF3-BE21-51B1656F28C3}">
      <dgm:prSet/>
      <dgm:spPr/>
      <dgm:t>
        <a:bodyPr/>
        <a:lstStyle/>
        <a:p>
          <a:endParaRPr lang="en-ZA"/>
        </a:p>
      </dgm:t>
    </dgm:pt>
    <dgm:pt modelId="{08CDF0D6-11A0-43AB-B22A-C37AB27F2EEB}">
      <dgm:prSet/>
      <dgm:spPr/>
      <dgm:t>
        <a:bodyPr/>
        <a:lstStyle/>
        <a:p>
          <a:r>
            <a:rPr lang="en-ZA" b="1" i="0" dirty="0"/>
            <a:t>Joint Design</a:t>
          </a:r>
          <a:endParaRPr lang="en-ZA" dirty="0"/>
        </a:p>
      </dgm:t>
    </dgm:pt>
    <dgm:pt modelId="{10D65E22-076A-429A-A27C-09C96FC50967}" type="parTrans" cxnId="{D761D03D-5D52-4E14-B7F4-BD36309DC7AA}">
      <dgm:prSet/>
      <dgm:spPr/>
      <dgm:t>
        <a:bodyPr/>
        <a:lstStyle/>
        <a:p>
          <a:endParaRPr lang="en-ZA"/>
        </a:p>
      </dgm:t>
    </dgm:pt>
    <dgm:pt modelId="{72B7C96F-B035-441C-AF46-09A72CB9EF14}" type="sibTrans" cxnId="{D761D03D-5D52-4E14-B7F4-BD36309DC7AA}">
      <dgm:prSet/>
      <dgm:spPr/>
      <dgm:t>
        <a:bodyPr/>
        <a:lstStyle/>
        <a:p>
          <a:endParaRPr lang="en-ZA"/>
        </a:p>
      </dgm:t>
    </dgm:pt>
    <dgm:pt modelId="{BC2F7CAB-9A67-4F22-B404-3487D6D81C57}">
      <dgm:prSet/>
      <dgm:spPr/>
      <dgm:t>
        <a:bodyPr/>
        <a:lstStyle/>
        <a:p>
          <a:r>
            <a:rPr lang="en-ZA" b="1" i="0" dirty="0"/>
            <a:t>Welding Position</a:t>
          </a:r>
          <a:endParaRPr lang="en-ZA" dirty="0"/>
        </a:p>
      </dgm:t>
    </dgm:pt>
    <dgm:pt modelId="{960226EE-6239-4B81-9710-C5243643D372}" type="parTrans" cxnId="{CFA0F844-B044-4E81-80BA-40C863BCBFC9}">
      <dgm:prSet/>
      <dgm:spPr/>
      <dgm:t>
        <a:bodyPr/>
        <a:lstStyle/>
        <a:p>
          <a:endParaRPr lang="en-ZA"/>
        </a:p>
      </dgm:t>
    </dgm:pt>
    <dgm:pt modelId="{5F4C2C77-91A4-471F-9966-30DA75630810}" type="sibTrans" cxnId="{CFA0F844-B044-4E81-80BA-40C863BCBFC9}">
      <dgm:prSet/>
      <dgm:spPr/>
      <dgm:t>
        <a:bodyPr/>
        <a:lstStyle/>
        <a:p>
          <a:endParaRPr lang="en-ZA"/>
        </a:p>
      </dgm:t>
    </dgm:pt>
    <dgm:pt modelId="{4976CB45-1867-4A05-82D1-B49B094FFCD6}">
      <dgm:prSet/>
      <dgm:spPr/>
      <dgm:t>
        <a:bodyPr/>
        <a:lstStyle/>
        <a:p>
          <a:r>
            <a:rPr lang="en-ZA" b="1" i="0" dirty="0"/>
            <a:t>Thermal Heat Treatments</a:t>
          </a:r>
          <a:endParaRPr lang="en-ZA" dirty="0"/>
        </a:p>
      </dgm:t>
    </dgm:pt>
    <dgm:pt modelId="{D5F67C9B-B791-4EDF-BDCC-9978FE21228A}" type="parTrans" cxnId="{8E81DB5F-9CCD-4839-B870-FCBEFD368E2E}">
      <dgm:prSet/>
      <dgm:spPr/>
      <dgm:t>
        <a:bodyPr/>
        <a:lstStyle/>
        <a:p>
          <a:endParaRPr lang="en-ZA"/>
        </a:p>
      </dgm:t>
    </dgm:pt>
    <dgm:pt modelId="{463996B0-632D-4E7C-998D-077411DA0937}" type="sibTrans" cxnId="{8E81DB5F-9CCD-4839-B870-FCBEFD368E2E}">
      <dgm:prSet/>
      <dgm:spPr/>
      <dgm:t>
        <a:bodyPr/>
        <a:lstStyle/>
        <a:p>
          <a:endParaRPr lang="en-ZA"/>
        </a:p>
      </dgm:t>
    </dgm:pt>
    <dgm:pt modelId="{510ED06A-18AE-45DF-8B9E-EEBC6847DDEE}">
      <dgm:prSet/>
      <dgm:spPr/>
      <dgm:t>
        <a:bodyPr/>
        <a:lstStyle/>
        <a:p>
          <a:r>
            <a:rPr lang="en-ZA" b="1" i="0" dirty="0"/>
            <a:t>Testing</a:t>
          </a:r>
          <a:endParaRPr lang="en-ZA" dirty="0"/>
        </a:p>
      </dgm:t>
    </dgm:pt>
    <dgm:pt modelId="{A8D8B657-7B31-4F30-96C5-86FBE56E3E04}" type="parTrans" cxnId="{F72FF033-7FFB-47DC-8D5E-64995B2F062D}">
      <dgm:prSet/>
      <dgm:spPr/>
      <dgm:t>
        <a:bodyPr/>
        <a:lstStyle/>
        <a:p>
          <a:endParaRPr lang="en-ZA"/>
        </a:p>
      </dgm:t>
    </dgm:pt>
    <dgm:pt modelId="{2AB54D7E-D622-401B-BF89-4017583B42B6}" type="sibTrans" cxnId="{F72FF033-7FFB-47DC-8D5E-64995B2F062D}">
      <dgm:prSet/>
      <dgm:spPr/>
      <dgm:t>
        <a:bodyPr/>
        <a:lstStyle/>
        <a:p>
          <a:endParaRPr lang="en-ZA"/>
        </a:p>
      </dgm:t>
    </dgm:pt>
    <dgm:pt modelId="{69180861-6CCE-4A05-A17C-C706DE4A03BE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sz="1200" b="0" i="0" dirty="0"/>
            <a:t>Material Type</a:t>
          </a:r>
          <a:endParaRPr lang="en-ZA" sz="1200" dirty="0"/>
        </a:p>
      </dgm:t>
    </dgm:pt>
    <dgm:pt modelId="{5E76D878-E166-411A-85D2-931A9E1D1F4E}" type="parTrans" cxnId="{676B14BD-72A2-4438-B246-45CE67602D7A}">
      <dgm:prSet/>
      <dgm:spPr/>
      <dgm:t>
        <a:bodyPr/>
        <a:lstStyle/>
        <a:p>
          <a:endParaRPr lang="en-ZA"/>
        </a:p>
      </dgm:t>
    </dgm:pt>
    <dgm:pt modelId="{F1EDB584-A5C5-4A32-A4DA-BEDDD0981D8D}" type="sibTrans" cxnId="{676B14BD-72A2-4438-B246-45CE67602D7A}">
      <dgm:prSet/>
      <dgm:spPr/>
      <dgm:t>
        <a:bodyPr/>
        <a:lstStyle/>
        <a:p>
          <a:endParaRPr lang="en-ZA"/>
        </a:p>
      </dgm:t>
    </dgm:pt>
    <dgm:pt modelId="{C6B535C8-84BC-4454-91F3-5052C8218ADF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sz="1200" b="0" i="0" dirty="0"/>
            <a:t>Thickness</a:t>
          </a:r>
        </a:p>
      </dgm:t>
    </dgm:pt>
    <dgm:pt modelId="{5FC06F07-B32B-4402-A140-01B75C8FE566}" type="parTrans" cxnId="{69DE4307-5B17-4FA4-8FFD-0CF67AE3DF08}">
      <dgm:prSet/>
      <dgm:spPr/>
      <dgm:t>
        <a:bodyPr/>
        <a:lstStyle/>
        <a:p>
          <a:endParaRPr lang="en-ZA"/>
        </a:p>
      </dgm:t>
    </dgm:pt>
    <dgm:pt modelId="{C93F25FE-2259-481C-9485-C50A318E60D4}" type="sibTrans" cxnId="{69DE4307-5B17-4FA4-8FFD-0CF67AE3DF08}">
      <dgm:prSet/>
      <dgm:spPr/>
      <dgm:t>
        <a:bodyPr/>
        <a:lstStyle/>
        <a:p>
          <a:endParaRPr lang="en-ZA"/>
        </a:p>
      </dgm:t>
    </dgm:pt>
    <dgm:pt modelId="{FF47B507-6008-445B-9157-5AE637B8B41A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sz="1200" b="0" i="0" dirty="0"/>
            <a:t>Diameter (for Pipes)</a:t>
          </a:r>
        </a:p>
      </dgm:t>
    </dgm:pt>
    <dgm:pt modelId="{E0AA4AC5-6F2C-4E85-B319-09C2A422BD06}" type="parTrans" cxnId="{6FC515B9-BAE7-4483-90B0-61756BA644DD}">
      <dgm:prSet/>
      <dgm:spPr/>
      <dgm:t>
        <a:bodyPr/>
        <a:lstStyle/>
        <a:p>
          <a:endParaRPr lang="en-ZA"/>
        </a:p>
      </dgm:t>
    </dgm:pt>
    <dgm:pt modelId="{599AFD75-D83F-4601-9634-16F804A187AC}" type="sibTrans" cxnId="{6FC515B9-BAE7-4483-90B0-61756BA644DD}">
      <dgm:prSet/>
      <dgm:spPr/>
      <dgm:t>
        <a:bodyPr/>
        <a:lstStyle/>
        <a:p>
          <a:endParaRPr lang="en-ZA"/>
        </a:p>
      </dgm:t>
    </dgm:pt>
    <dgm:pt modelId="{8DF2E11A-9667-4F7E-9737-E9397B88C786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sz="1200" b="0" i="0" dirty="0"/>
            <a:t>Surface Condition</a:t>
          </a:r>
        </a:p>
      </dgm:t>
    </dgm:pt>
    <dgm:pt modelId="{9989C386-1CE0-48D2-93EC-62CBEBFB6B61}" type="parTrans" cxnId="{FC8AF415-AFEE-46D8-9918-9FCAF07AD8CC}">
      <dgm:prSet/>
      <dgm:spPr/>
      <dgm:t>
        <a:bodyPr/>
        <a:lstStyle/>
        <a:p>
          <a:endParaRPr lang="en-ZA"/>
        </a:p>
      </dgm:t>
    </dgm:pt>
    <dgm:pt modelId="{A18CA7DE-7EB0-4383-998E-D276650D6E1E}" type="sibTrans" cxnId="{FC8AF415-AFEE-46D8-9918-9FCAF07AD8CC}">
      <dgm:prSet/>
      <dgm:spPr/>
      <dgm:t>
        <a:bodyPr/>
        <a:lstStyle/>
        <a:p>
          <a:endParaRPr lang="en-ZA"/>
        </a:p>
      </dgm:t>
    </dgm:pt>
    <dgm:pt modelId="{75304709-FAC8-45FF-9AF3-FA43BCC2DF3B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Type of Process (e.g., MMA, MAG, TIG, SAW)</a:t>
          </a:r>
          <a:endParaRPr lang="en-ZA" sz="1200" b="0" i="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EE3BE95E-0F81-43A1-A4F3-79516F7BDE80}" type="parTrans" cxnId="{F5866590-A2B4-4805-AF53-6081CD6BED8D}">
      <dgm:prSet/>
      <dgm:spPr/>
      <dgm:t>
        <a:bodyPr/>
        <a:lstStyle/>
        <a:p>
          <a:endParaRPr lang="en-ZA"/>
        </a:p>
      </dgm:t>
    </dgm:pt>
    <dgm:pt modelId="{9E2041E6-80CE-41C5-B498-9DA06594046A}" type="sibTrans" cxnId="{F5866590-A2B4-4805-AF53-6081CD6BED8D}">
      <dgm:prSet/>
      <dgm:spPr/>
      <dgm:t>
        <a:bodyPr/>
        <a:lstStyle/>
        <a:p>
          <a:endParaRPr lang="en-ZA"/>
        </a:p>
      </dgm:t>
    </dgm:pt>
    <dgm:pt modelId="{7CA26AB9-5EAA-4AA0-98C0-F5760036F7C9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Equipment Parameters (Amps, Volts, Travel Speed</a:t>
          </a:r>
          <a:r>
            <a:rPr lang="en-US" sz="900" b="0" i="0" kern="1200" dirty="0"/>
            <a:t>)</a:t>
          </a:r>
        </a:p>
      </dgm:t>
    </dgm:pt>
    <dgm:pt modelId="{649819A6-7EE2-4865-AE85-4EB5878B8E1C}" type="parTrans" cxnId="{6E728BD6-0C4B-42E8-8E6E-0E230453825E}">
      <dgm:prSet/>
      <dgm:spPr/>
      <dgm:t>
        <a:bodyPr/>
        <a:lstStyle/>
        <a:p>
          <a:endParaRPr lang="en-ZA"/>
        </a:p>
      </dgm:t>
    </dgm:pt>
    <dgm:pt modelId="{5B6E3AD1-4037-44B1-93E3-4BE3AE19B4C4}" type="sibTrans" cxnId="{6E728BD6-0C4B-42E8-8E6E-0E230453825E}">
      <dgm:prSet/>
      <dgm:spPr/>
      <dgm:t>
        <a:bodyPr/>
        <a:lstStyle/>
        <a:p>
          <a:endParaRPr lang="en-ZA"/>
        </a:p>
      </dgm:t>
    </dgm:pt>
    <dgm:pt modelId="{A61FD66B-C6C4-466F-B4A4-4CF6863B4C51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Type and Diameter of Consumables</a:t>
          </a:r>
          <a:endParaRPr lang="en-ZA" sz="1200" dirty="0"/>
        </a:p>
      </dgm:t>
    </dgm:pt>
    <dgm:pt modelId="{A73D67AF-25BE-4ECC-BFE9-B3DD2F18C0C6}" type="parTrans" cxnId="{5C6DE2A4-4F94-45C8-9DB4-AE5A48DFDDE8}">
      <dgm:prSet/>
      <dgm:spPr/>
      <dgm:t>
        <a:bodyPr/>
        <a:lstStyle/>
        <a:p>
          <a:endParaRPr lang="en-ZA"/>
        </a:p>
      </dgm:t>
    </dgm:pt>
    <dgm:pt modelId="{14015926-3889-4DC7-B80F-FF7BB49C7874}" type="sibTrans" cxnId="{5C6DE2A4-4F94-45C8-9DB4-AE5A48DFDDE8}">
      <dgm:prSet/>
      <dgm:spPr/>
      <dgm:t>
        <a:bodyPr/>
        <a:lstStyle/>
        <a:p>
          <a:endParaRPr lang="en-ZA"/>
        </a:p>
      </dgm:t>
    </dgm:pt>
    <dgm:pt modelId="{ED99F2F7-016C-4296-958B-06419550A3F7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sz="1200" b="0" i="0" dirty="0"/>
            <a:t>Brand/Classification</a:t>
          </a:r>
        </a:p>
      </dgm:t>
    </dgm:pt>
    <dgm:pt modelId="{7D2862F0-4140-4E23-83F6-662DDCAC6BBA}" type="parTrans" cxnId="{26112F8D-77DF-4CB1-A711-68E87D0EBEE4}">
      <dgm:prSet/>
      <dgm:spPr/>
      <dgm:t>
        <a:bodyPr/>
        <a:lstStyle/>
        <a:p>
          <a:endParaRPr lang="en-ZA"/>
        </a:p>
      </dgm:t>
    </dgm:pt>
    <dgm:pt modelId="{B6E1F38E-EDB3-4905-962B-E0775DBFC9C2}" type="sibTrans" cxnId="{26112F8D-77DF-4CB1-A711-68E87D0EBEE4}">
      <dgm:prSet/>
      <dgm:spPr/>
      <dgm:t>
        <a:bodyPr/>
        <a:lstStyle/>
        <a:p>
          <a:endParaRPr lang="en-ZA"/>
        </a:p>
      </dgm:t>
    </dgm:pt>
    <dgm:pt modelId="{B33A5146-338F-424E-B79C-C13C78B46876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sz="1200" b="0" i="0" dirty="0"/>
            <a:t>Handling and Storage Guidelines</a:t>
          </a:r>
        </a:p>
      </dgm:t>
    </dgm:pt>
    <dgm:pt modelId="{D7D3A2AC-1DD5-415E-8C70-73A31FEB5479}" type="parTrans" cxnId="{E5E4881B-2DF4-4BFB-B33D-DC675A8148F3}">
      <dgm:prSet/>
      <dgm:spPr/>
      <dgm:t>
        <a:bodyPr/>
        <a:lstStyle/>
        <a:p>
          <a:endParaRPr lang="en-ZA"/>
        </a:p>
      </dgm:t>
    </dgm:pt>
    <dgm:pt modelId="{1CD34015-B2A8-4CB5-B4C0-2FC20830783D}" type="sibTrans" cxnId="{E5E4881B-2DF4-4BFB-B33D-DC675A8148F3}">
      <dgm:prSet/>
      <dgm:spPr/>
      <dgm:t>
        <a:bodyPr/>
        <a:lstStyle/>
        <a:p>
          <a:endParaRPr lang="en-ZA"/>
        </a:p>
      </dgm:t>
    </dgm:pt>
    <dgm:pt modelId="{A916DC07-067E-40F5-A73F-2D1709D7B767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sz="1200" b="0" i="0" dirty="0"/>
            <a:t>Edge Preparation</a:t>
          </a:r>
          <a:endParaRPr lang="en-ZA" sz="1200" dirty="0"/>
        </a:p>
      </dgm:t>
    </dgm:pt>
    <dgm:pt modelId="{7ACD76CE-1E12-45F7-B17A-D40DD9AF8DB6}" type="parTrans" cxnId="{20456436-12FB-45E6-9098-E2A8DA1D66DF}">
      <dgm:prSet/>
      <dgm:spPr/>
      <dgm:t>
        <a:bodyPr/>
        <a:lstStyle/>
        <a:p>
          <a:endParaRPr lang="en-ZA"/>
        </a:p>
      </dgm:t>
    </dgm:pt>
    <dgm:pt modelId="{742BE604-2D42-4EFB-AAD0-12AAFC8B1B47}" type="sibTrans" cxnId="{20456436-12FB-45E6-9098-E2A8DA1D66DF}">
      <dgm:prSet/>
      <dgm:spPr/>
      <dgm:t>
        <a:bodyPr/>
        <a:lstStyle/>
        <a:p>
          <a:endParaRPr lang="en-ZA"/>
        </a:p>
      </dgm:t>
    </dgm:pt>
    <dgm:pt modelId="{FAC2A01F-AA19-451C-BFCB-2B5DAF77820B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/>
            <a:t>Root Gap and Root Face</a:t>
          </a:r>
        </a:p>
      </dgm:t>
    </dgm:pt>
    <dgm:pt modelId="{C208B3F4-D505-4773-969C-83FDABBD43CE}" type="parTrans" cxnId="{BE0AFC17-C343-41ED-BAD1-6B8220102E65}">
      <dgm:prSet/>
      <dgm:spPr/>
      <dgm:t>
        <a:bodyPr/>
        <a:lstStyle/>
        <a:p>
          <a:endParaRPr lang="en-ZA"/>
        </a:p>
      </dgm:t>
    </dgm:pt>
    <dgm:pt modelId="{528C9323-3269-4DD4-9304-09C088C7A6BA}" type="sibTrans" cxnId="{BE0AFC17-C343-41ED-BAD1-6B8220102E65}">
      <dgm:prSet/>
      <dgm:spPr/>
      <dgm:t>
        <a:bodyPr/>
        <a:lstStyle/>
        <a:p>
          <a:endParaRPr lang="en-ZA"/>
        </a:p>
      </dgm:t>
    </dgm:pt>
    <dgm:pt modelId="{D1D2F5E3-A7FD-422D-B127-32AAB26F180C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sz="1200" b="0" i="0" dirty="0"/>
            <a:t>Jigging and Tacking</a:t>
          </a:r>
        </a:p>
      </dgm:t>
    </dgm:pt>
    <dgm:pt modelId="{BD6AB62D-7B09-46C9-8524-217C93B3748D}" type="parTrans" cxnId="{CF9861BA-846B-4B60-A7F2-C7F2D5C1F3AE}">
      <dgm:prSet/>
      <dgm:spPr/>
      <dgm:t>
        <a:bodyPr/>
        <a:lstStyle/>
        <a:p>
          <a:endParaRPr lang="en-ZA"/>
        </a:p>
      </dgm:t>
    </dgm:pt>
    <dgm:pt modelId="{DEDAB1F0-3C1E-4B9E-8CD0-D3B2297E15CA}" type="sibTrans" cxnId="{CF9861BA-846B-4B60-A7F2-C7F2D5C1F3AE}">
      <dgm:prSet/>
      <dgm:spPr/>
      <dgm:t>
        <a:bodyPr/>
        <a:lstStyle/>
        <a:p>
          <a:endParaRPr lang="en-ZA"/>
        </a:p>
      </dgm:t>
    </dgm:pt>
    <dgm:pt modelId="{8780557E-9400-4393-BE7F-392B1B4C67D2}">
      <dgm:prSet custT="1"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sz="1200" b="0" i="0" dirty="0"/>
            <a:t>Baking Requirements</a:t>
          </a:r>
        </a:p>
      </dgm:t>
    </dgm:pt>
    <dgm:pt modelId="{EAB0844E-CB23-4E17-B115-3C1EF1197DE9}" type="parTrans" cxnId="{C05627A5-BBD3-4385-AF1A-F93B7CE5F443}">
      <dgm:prSet/>
      <dgm:spPr/>
      <dgm:t>
        <a:bodyPr/>
        <a:lstStyle/>
        <a:p>
          <a:endParaRPr lang="en-ZA"/>
        </a:p>
      </dgm:t>
    </dgm:pt>
    <dgm:pt modelId="{A3257015-CFD1-4A33-A899-DD82E9344A6A}" type="sibTrans" cxnId="{C05627A5-BBD3-4385-AF1A-F93B7CE5F443}">
      <dgm:prSet/>
      <dgm:spPr/>
      <dgm:t>
        <a:bodyPr/>
        <a:lstStyle/>
        <a:p>
          <a:endParaRPr lang="en-ZA"/>
        </a:p>
      </dgm:t>
    </dgm:pt>
    <dgm:pt modelId="{596C256A-89CA-468B-951C-58C7E5AC8399}">
      <dgm:prSet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b="0" i="0" dirty="0"/>
            <a:t>Location (Shop or Site)</a:t>
          </a:r>
          <a:endParaRPr lang="en-ZA" dirty="0"/>
        </a:p>
      </dgm:t>
    </dgm:pt>
    <dgm:pt modelId="{AEEBAA84-DFFE-413C-8FF7-126C818011CA}" type="parTrans" cxnId="{BEB041B5-FFA5-442D-82CE-35D3513BE4A5}">
      <dgm:prSet/>
      <dgm:spPr/>
      <dgm:t>
        <a:bodyPr/>
        <a:lstStyle/>
        <a:p>
          <a:endParaRPr lang="en-ZA"/>
        </a:p>
      </dgm:t>
    </dgm:pt>
    <dgm:pt modelId="{8D006962-C1AA-478D-90E7-01BEBCF989B7}" type="sibTrans" cxnId="{BEB041B5-FFA5-442D-82CE-35D3513BE4A5}">
      <dgm:prSet/>
      <dgm:spPr/>
      <dgm:t>
        <a:bodyPr/>
        <a:lstStyle/>
        <a:p>
          <a:endParaRPr lang="en-ZA"/>
        </a:p>
      </dgm:t>
    </dgm:pt>
    <dgm:pt modelId="{BE489C48-C09D-47B6-BFA1-E1CD6E185461}">
      <dgm:prSet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Specific Welding Position (e.g., 1G, 2G, 3G)</a:t>
          </a:r>
        </a:p>
      </dgm:t>
    </dgm:pt>
    <dgm:pt modelId="{C91A16E7-2741-4959-A88D-9231549F6F26}" type="parTrans" cxnId="{BAC82706-0261-497E-94F6-26978B9D5D67}">
      <dgm:prSet/>
      <dgm:spPr/>
      <dgm:t>
        <a:bodyPr/>
        <a:lstStyle/>
        <a:p>
          <a:endParaRPr lang="en-ZA"/>
        </a:p>
      </dgm:t>
    </dgm:pt>
    <dgm:pt modelId="{6A0DA0CF-7449-46F1-9ED4-729872335082}" type="sibTrans" cxnId="{BAC82706-0261-497E-94F6-26978B9D5D67}">
      <dgm:prSet/>
      <dgm:spPr/>
      <dgm:t>
        <a:bodyPr/>
        <a:lstStyle/>
        <a:p>
          <a:endParaRPr lang="en-ZA"/>
        </a:p>
      </dgm:t>
    </dgm:pt>
    <dgm:pt modelId="{83BCDCE8-C610-4CC2-A16D-10735E7B4A62}">
      <dgm:prSet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b="0" i="0" dirty="0"/>
            <a:t>Weather-Related Precautions</a:t>
          </a:r>
        </a:p>
      </dgm:t>
    </dgm:pt>
    <dgm:pt modelId="{B135C6D1-D2DF-4978-B039-BB1505A51843}" type="parTrans" cxnId="{BB2ECF64-C2F7-4925-9DF9-837CC578DE74}">
      <dgm:prSet/>
      <dgm:spPr/>
      <dgm:t>
        <a:bodyPr/>
        <a:lstStyle/>
        <a:p>
          <a:endParaRPr lang="en-ZA"/>
        </a:p>
      </dgm:t>
    </dgm:pt>
    <dgm:pt modelId="{9050EF77-0D94-47C7-8E65-26B01EDD94A1}" type="sibTrans" cxnId="{BB2ECF64-C2F7-4925-9DF9-837CC578DE74}">
      <dgm:prSet/>
      <dgm:spPr/>
      <dgm:t>
        <a:bodyPr/>
        <a:lstStyle/>
        <a:p>
          <a:endParaRPr lang="en-ZA"/>
        </a:p>
      </dgm:t>
    </dgm:pt>
    <dgm:pt modelId="{069E9727-1897-45AF-92E5-8AB7C8284960}">
      <dgm:prSet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b="0" i="0" dirty="0"/>
            <a:t>Preheat Temperature</a:t>
          </a:r>
          <a:endParaRPr lang="en-ZA" dirty="0"/>
        </a:p>
      </dgm:t>
    </dgm:pt>
    <dgm:pt modelId="{CFE22863-6153-427B-ADB6-8E4C51CD6AD7}" type="parTrans" cxnId="{6E352E01-F324-4B27-A44D-0B2D1C1F59BB}">
      <dgm:prSet/>
      <dgm:spPr/>
      <dgm:t>
        <a:bodyPr/>
        <a:lstStyle/>
        <a:p>
          <a:endParaRPr lang="en-ZA"/>
        </a:p>
      </dgm:t>
    </dgm:pt>
    <dgm:pt modelId="{8B0F04C5-889B-4650-B116-03A0127F94E3}" type="sibTrans" cxnId="{6E352E01-F324-4B27-A44D-0B2D1C1F59BB}">
      <dgm:prSet/>
      <dgm:spPr/>
      <dgm:t>
        <a:bodyPr/>
        <a:lstStyle/>
        <a:p>
          <a:endParaRPr lang="en-ZA"/>
        </a:p>
      </dgm:t>
    </dgm:pt>
    <dgm:pt modelId="{9965B1B6-C1FC-456C-92A0-9030D3B40C43}">
      <dgm:prSet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Post-Weld Heat Treatments (e.g., Stress Relieving)</a:t>
          </a:r>
        </a:p>
      </dgm:t>
    </dgm:pt>
    <dgm:pt modelId="{47E303AE-80A1-4ED4-B870-65442B652D55}" type="parTrans" cxnId="{89D0DF02-3E32-4BEE-AD8E-EEA57475F21B}">
      <dgm:prSet/>
      <dgm:spPr/>
      <dgm:t>
        <a:bodyPr/>
        <a:lstStyle/>
        <a:p>
          <a:endParaRPr lang="en-ZA"/>
        </a:p>
      </dgm:t>
    </dgm:pt>
    <dgm:pt modelId="{27BD2147-5BAF-4C8D-91FD-A0CDA11619D8}" type="sibTrans" cxnId="{89D0DF02-3E32-4BEE-AD8E-EEA57475F21B}">
      <dgm:prSet/>
      <dgm:spPr/>
      <dgm:t>
        <a:bodyPr/>
        <a:lstStyle/>
        <a:p>
          <a:endParaRPr lang="en-ZA"/>
        </a:p>
      </dgm:t>
    </dgm:pt>
    <dgm:pt modelId="{50D3333A-9290-4413-A724-D2C5ED7D9770}">
      <dgm:prSet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b="0" i="0" dirty="0"/>
            <a:t>Tests for Required Properties</a:t>
          </a:r>
          <a:endParaRPr lang="en-ZA" dirty="0"/>
        </a:p>
      </dgm:t>
    </dgm:pt>
    <dgm:pt modelId="{498256A1-6292-485C-9357-D88391B6E4A1}" type="parTrans" cxnId="{0F6CE388-567E-4137-A12C-09531D873CCA}">
      <dgm:prSet/>
      <dgm:spPr/>
      <dgm:t>
        <a:bodyPr/>
        <a:lstStyle/>
        <a:p>
          <a:endParaRPr lang="en-ZA"/>
        </a:p>
      </dgm:t>
    </dgm:pt>
    <dgm:pt modelId="{BB00A32C-05CB-4AB3-AAAC-53CC7CB4FE53}" type="sibTrans" cxnId="{0F6CE388-567E-4137-A12C-09531D873CCA}">
      <dgm:prSet/>
      <dgm:spPr/>
      <dgm:t>
        <a:bodyPr/>
        <a:lstStyle/>
        <a:p>
          <a:endParaRPr lang="en-ZA"/>
        </a:p>
      </dgm:t>
    </dgm:pt>
    <dgm:pt modelId="{A319B2E0-EC00-4B09-9E19-273D8B3B0458}">
      <dgm:prSet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ZA" b="0" i="0"/>
            <a:t>Tests for Weld Quality</a:t>
          </a:r>
        </a:p>
      </dgm:t>
    </dgm:pt>
    <dgm:pt modelId="{DA554FC7-3B76-4FCA-9B62-7796B43BDADC}" type="parTrans" cxnId="{B3162F60-AEC8-42A7-AE45-2687B31C300B}">
      <dgm:prSet/>
      <dgm:spPr/>
      <dgm:t>
        <a:bodyPr/>
        <a:lstStyle/>
        <a:p>
          <a:endParaRPr lang="en-ZA"/>
        </a:p>
      </dgm:t>
    </dgm:pt>
    <dgm:pt modelId="{123673A5-3A83-4B0D-8510-DABCF161CBC3}" type="sibTrans" cxnId="{B3162F60-AEC8-42A7-AE45-2687B31C300B}">
      <dgm:prSet/>
      <dgm:spPr/>
      <dgm:t>
        <a:bodyPr/>
        <a:lstStyle/>
        <a:p>
          <a:endParaRPr lang="en-ZA"/>
        </a:p>
      </dgm:t>
    </dgm:pt>
    <dgm:pt modelId="{91B4588D-BCB6-41CA-9982-48CD7461D351}">
      <dgm:prSet/>
      <dgm:spPr>
        <a:solidFill>
          <a:srgbClr val="EC642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endParaRPr lang="en-ZA" b="0" i="0" dirty="0"/>
        </a:p>
      </dgm:t>
    </dgm:pt>
    <dgm:pt modelId="{9070F6CF-FA03-4822-AB09-C572DCE35856}" type="parTrans" cxnId="{6CE52A1E-2A60-4BE5-8993-FB40BB5E467E}">
      <dgm:prSet/>
      <dgm:spPr/>
      <dgm:t>
        <a:bodyPr/>
        <a:lstStyle/>
        <a:p>
          <a:endParaRPr lang="en-ZA"/>
        </a:p>
      </dgm:t>
    </dgm:pt>
    <dgm:pt modelId="{6277A83A-EF0A-4570-A3C0-8E2A114478E3}" type="sibTrans" cxnId="{6CE52A1E-2A60-4BE5-8993-FB40BB5E467E}">
      <dgm:prSet/>
      <dgm:spPr/>
      <dgm:t>
        <a:bodyPr/>
        <a:lstStyle/>
        <a:p>
          <a:endParaRPr lang="en-ZA"/>
        </a:p>
      </dgm:t>
    </dgm:pt>
    <dgm:pt modelId="{719422AF-1CBA-428A-ADAC-63C80EF8B6B0}" type="pres">
      <dgm:prSet presAssocID="{797F364B-A608-42DD-8DEC-D5B39CD36B42}" presName="linearFlow" presStyleCnt="0">
        <dgm:presLayoutVars>
          <dgm:dir/>
          <dgm:animLvl val="lvl"/>
          <dgm:resizeHandles/>
        </dgm:presLayoutVars>
      </dgm:prSet>
      <dgm:spPr/>
    </dgm:pt>
    <dgm:pt modelId="{3C729CF0-955E-4746-8DCE-15E28495DF48}" type="pres">
      <dgm:prSet presAssocID="{6466B4CB-2169-4E98-925E-F9317BB907EE}" presName="compositeNode" presStyleCnt="0">
        <dgm:presLayoutVars>
          <dgm:bulletEnabled val="1"/>
        </dgm:presLayoutVars>
      </dgm:prSet>
      <dgm:spPr/>
    </dgm:pt>
    <dgm:pt modelId="{3673DA40-2997-4C10-983B-6E9A2F7D3D63}" type="pres">
      <dgm:prSet presAssocID="{6466B4CB-2169-4E98-925E-F9317BB907EE}" presName="image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D12A8AF2-22DA-45D6-BA0E-4AF42DBD2212}" type="pres">
      <dgm:prSet presAssocID="{6466B4CB-2169-4E98-925E-F9317BB907EE}" presName="childNode" presStyleLbl="node1" presStyleIdx="0" presStyleCnt="7">
        <dgm:presLayoutVars>
          <dgm:bulletEnabled val="1"/>
        </dgm:presLayoutVars>
      </dgm:prSet>
      <dgm:spPr/>
    </dgm:pt>
    <dgm:pt modelId="{45B257D4-BED4-40EB-82BC-D6498ECD210D}" type="pres">
      <dgm:prSet presAssocID="{6466B4CB-2169-4E98-925E-F9317BB907EE}" presName="parentNode" presStyleLbl="revTx" presStyleIdx="0" presStyleCnt="7">
        <dgm:presLayoutVars>
          <dgm:chMax val="0"/>
          <dgm:bulletEnabled val="1"/>
        </dgm:presLayoutVars>
      </dgm:prSet>
      <dgm:spPr/>
    </dgm:pt>
    <dgm:pt modelId="{C065EE75-1F75-4C16-A8F6-012B39534961}" type="pres">
      <dgm:prSet presAssocID="{F26A95A4-03C2-4434-979A-66D99451DC4C}" presName="sibTrans" presStyleCnt="0"/>
      <dgm:spPr/>
    </dgm:pt>
    <dgm:pt modelId="{3D8F4FB3-8D80-4B2A-A2B0-E954569DF980}" type="pres">
      <dgm:prSet presAssocID="{45BC9893-24D6-48F9-9283-2D4FBC0F0269}" presName="compositeNode" presStyleCnt="0">
        <dgm:presLayoutVars>
          <dgm:bulletEnabled val="1"/>
        </dgm:presLayoutVars>
      </dgm:prSet>
      <dgm:spPr/>
    </dgm:pt>
    <dgm:pt modelId="{3DC8DF02-C0B5-4DDC-87F8-E82555D3346F}" type="pres">
      <dgm:prSet presAssocID="{45BC9893-24D6-48F9-9283-2D4FBC0F0269}" presName="image" presStyleLbl="fg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F87E3302-F080-45BF-9858-EC3C44C51130}" type="pres">
      <dgm:prSet presAssocID="{45BC9893-24D6-48F9-9283-2D4FBC0F0269}" presName="childNode" presStyleLbl="node1" presStyleIdx="1" presStyleCnt="7">
        <dgm:presLayoutVars>
          <dgm:bulletEnabled val="1"/>
        </dgm:presLayoutVars>
      </dgm:prSet>
      <dgm:spPr/>
    </dgm:pt>
    <dgm:pt modelId="{5D123158-C2C4-4CB4-83CD-168809C1FA7C}" type="pres">
      <dgm:prSet presAssocID="{45BC9893-24D6-48F9-9283-2D4FBC0F0269}" presName="parentNode" presStyleLbl="revTx" presStyleIdx="1" presStyleCnt="7">
        <dgm:presLayoutVars>
          <dgm:chMax val="0"/>
          <dgm:bulletEnabled val="1"/>
        </dgm:presLayoutVars>
      </dgm:prSet>
      <dgm:spPr/>
    </dgm:pt>
    <dgm:pt modelId="{5C16C2C3-9305-41C7-90D2-6DB6021B8190}" type="pres">
      <dgm:prSet presAssocID="{E4C54677-1826-4B8F-B6FB-F82EB4288A71}" presName="sibTrans" presStyleCnt="0"/>
      <dgm:spPr/>
    </dgm:pt>
    <dgm:pt modelId="{0FEEE820-02E0-4C30-BBCD-E49C15EEE270}" type="pres">
      <dgm:prSet presAssocID="{16EC6B5C-BDEE-464B-ACD2-34D8A9A9A5C3}" presName="compositeNode" presStyleCnt="0">
        <dgm:presLayoutVars>
          <dgm:bulletEnabled val="1"/>
        </dgm:presLayoutVars>
      </dgm:prSet>
      <dgm:spPr/>
    </dgm:pt>
    <dgm:pt modelId="{49DB9963-823F-43D7-9583-DAE4B97AF306}" type="pres">
      <dgm:prSet presAssocID="{16EC6B5C-BDEE-464B-ACD2-34D8A9A9A5C3}" presName="image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2A16D22C-9287-42E6-9B40-FD01CEA6B8B1}" type="pres">
      <dgm:prSet presAssocID="{16EC6B5C-BDEE-464B-ACD2-34D8A9A9A5C3}" presName="childNode" presStyleLbl="node1" presStyleIdx="2" presStyleCnt="7">
        <dgm:presLayoutVars>
          <dgm:bulletEnabled val="1"/>
        </dgm:presLayoutVars>
      </dgm:prSet>
      <dgm:spPr/>
    </dgm:pt>
    <dgm:pt modelId="{12377DD2-24F1-4804-89D9-0228FDB09DA2}" type="pres">
      <dgm:prSet presAssocID="{16EC6B5C-BDEE-464B-ACD2-34D8A9A9A5C3}" presName="parentNode" presStyleLbl="revTx" presStyleIdx="2" presStyleCnt="7">
        <dgm:presLayoutVars>
          <dgm:chMax val="0"/>
          <dgm:bulletEnabled val="1"/>
        </dgm:presLayoutVars>
      </dgm:prSet>
      <dgm:spPr/>
    </dgm:pt>
    <dgm:pt modelId="{A1537A0C-C5A0-47D9-9CF7-63812396A265}" type="pres">
      <dgm:prSet presAssocID="{70F8BB75-42D2-42B6-9B7E-D1BD686D3504}" presName="sibTrans" presStyleCnt="0"/>
      <dgm:spPr/>
    </dgm:pt>
    <dgm:pt modelId="{7AB4650E-9413-49AC-83EA-135E63BCA15A}" type="pres">
      <dgm:prSet presAssocID="{08CDF0D6-11A0-43AB-B22A-C37AB27F2EEB}" presName="compositeNode" presStyleCnt="0">
        <dgm:presLayoutVars>
          <dgm:bulletEnabled val="1"/>
        </dgm:presLayoutVars>
      </dgm:prSet>
      <dgm:spPr/>
    </dgm:pt>
    <dgm:pt modelId="{EFEA1300-4248-484E-84A7-AA88C8A22A4A}" type="pres">
      <dgm:prSet presAssocID="{08CDF0D6-11A0-43AB-B22A-C37AB27F2EEB}" presName="image" presStyleLbl="fg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88F68920-36FF-4AF6-BBEB-3A47369D6E03}" type="pres">
      <dgm:prSet presAssocID="{08CDF0D6-11A0-43AB-B22A-C37AB27F2EEB}" presName="childNode" presStyleLbl="node1" presStyleIdx="3" presStyleCnt="7">
        <dgm:presLayoutVars>
          <dgm:bulletEnabled val="1"/>
        </dgm:presLayoutVars>
      </dgm:prSet>
      <dgm:spPr/>
    </dgm:pt>
    <dgm:pt modelId="{217E3CB7-8470-42E9-96EA-DC7ACEE7AEA0}" type="pres">
      <dgm:prSet presAssocID="{08CDF0D6-11A0-43AB-B22A-C37AB27F2EEB}" presName="parentNode" presStyleLbl="revTx" presStyleIdx="3" presStyleCnt="7">
        <dgm:presLayoutVars>
          <dgm:chMax val="0"/>
          <dgm:bulletEnabled val="1"/>
        </dgm:presLayoutVars>
      </dgm:prSet>
      <dgm:spPr/>
    </dgm:pt>
    <dgm:pt modelId="{FB2A488B-6CD5-454B-8743-32CA7FDE9C74}" type="pres">
      <dgm:prSet presAssocID="{72B7C96F-B035-441C-AF46-09A72CB9EF14}" presName="sibTrans" presStyleCnt="0"/>
      <dgm:spPr/>
    </dgm:pt>
    <dgm:pt modelId="{5C393489-7BD5-430D-9C59-ABDB2AF66919}" type="pres">
      <dgm:prSet presAssocID="{BC2F7CAB-9A67-4F22-B404-3487D6D81C57}" presName="compositeNode" presStyleCnt="0">
        <dgm:presLayoutVars>
          <dgm:bulletEnabled val="1"/>
        </dgm:presLayoutVars>
      </dgm:prSet>
      <dgm:spPr/>
    </dgm:pt>
    <dgm:pt modelId="{79F3F95F-9F57-472B-98A0-4589B69893BA}" type="pres">
      <dgm:prSet presAssocID="{BC2F7CAB-9A67-4F22-B404-3487D6D81C57}" presName="image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7F0ACCB-81A1-4377-9195-499602CDFD81}" type="pres">
      <dgm:prSet presAssocID="{BC2F7CAB-9A67-4F22-B404-3487D6D81C57}" presName="childNode" presStyleLbl="node1" presStyleIdx="4" presStyleCnt="7">
        <dgm:presLayoutVars>
          <dgm:bulletEnabled val="1"/>
        </dgm:presLayoutVars>
      </dgm:prSet>
      <dgm:spPr/>
    </dgm:pt>
    <dgm:pt modelId="{0EDE7FEA-FFBC-426A-846B-6F8DC9740F89}" type="pres">
      <dgm:prSet presAssocID="{BC2F7CAB-9A67-4F22-B404-3487D6D81C57}" presName="parentNode" presStyleLbl="revTx" presStyleIdx="4" presStyleCnt="7">
        <dgm:presLayoutVars>
          <dgm:chMax val="0"/>
          <dgm:bulletEnabled val="1"/>
        </dgm:presLayoutVars>
      </dgm:prSet>
      <dgm:spPr/>
    </dgm:pt>
    <dgm:pt modelId="{CAC170E5-4ABC-42FA-871C-B353B61090EC}" type="pres">
      <dgm:prSet presAssocID="{5F4C2C77-91A4-471F-9966-30DA75630810}" presName="sibTrans" presStyleCnt="0"/>
      <dgm:spPr/>
    </dgm:pt>
    <dgm:pt modelId="{01B1EDB1-5F5A-400D-B1AC-0BD604ECF635}" type="pres">
      <dgm:prSet presAssocID="{4976CB45-1867-4A05-82D1-B49B094FFCD6}" presName="compositeNode" presStyleCnt="0">
        <dgm:presLayoutVars>
          <dgm:bulletEnabled val="1"/>
        </dgm:presLayoutVars>
      </dgm:prSet>
      <dgm:spPr/>
    </dgm:pt>
    <dgm:pt modelId="{A40B8129-77F1-47FC-AF88-D3BE0757FB28}" type="pres">
      <dgm:prSet presAssocID="{4976CB45-1867-4A05-82D1-B49B094FFCD6}" presName="image" presStyleLbl="fgImgPlace1" presStyleIdx="5" presStyleCnt="7"/>
      <dgm:spPr>
        <a:blipFill>
          <a:blip xmlns:r="http://schemas.openxmlformats.org/officeDocument/2006/relationships" r:embed="rId6"/>
          <a:srcRect/>
          <a:stretch>
            <a:fillRect l="-25000" r="-25000"/>
          </a:stretch>
        </a:blipFill>
      </dgm:spPr>
    </dgm:pt>
    <dgm:pt modelId="{46DE0C3B-29E4-49C7-B7D0-6CC357D6C58E}" type="pres">
      <dgm:prSet presAssocID="{4976CB45-1867-4A05-82D1-B49B094FFCD6}" presName="childNode" presStyleLbl="node1" presStyleIdx="5" presStyleCnt="7">
        <dgm:presLayoutVars>
          <dgm:bulletEnabled val="1"/>
        </dgm:presLayoutVars>
      </dgm:prSet>
      <dgm:spPr/>
    </dgm:pt>
    <dgm:pt modelId="{6B7B3579-3E52-4D9A-B063-79C1E69F0082}" type="pres">
      <dgm:prSet presAssocID="{4976CB45-1867-4A05-82D1-B49B094FFCD6}" presName="parentNode" presStyleLbl="revTx" presStyleIdx="5" presStyleCnt="7">
        <dgm:presLayoutVars>
          <dgm:chMax val="0"/>
          <dgm:bulletEnabled val="1"/>
        </dgm:presLayoutVars>
      </dgm:prSet>
      <dgm:spPr/>
    </dgm:pt>
    <dgm:pt modelId="{1BF3E54E-4BC4-4D7D-A1F8-C7B2B321C9D7}" type="pres">
      <dgm:prSet presAssocID="{463996B0-632D-4E7C-998D-077411DA0937}" presName="sibTrans" presStyleCnt="0"/>
      <dgm:spPr/>
    </dgm:pt>
    <dgm:pt modelId="{DDAB2604-2428-4562-99D7-4C1139864461}" type="pres">
      <dgm:prSet presAssocID="{510ED06A-18AE-45DF-8B9E-EEBC6847DDEE}" presName="compositeNode" presStyleCnt="0">
        <dgm:presLayoutVars>
          <dgm:bulletEnabled val="1"/>
        </dgm:presLayoutVars>
      </dgm:prSet>
      <dgm:spPr/>
    </dgm:pt>
    <dgm:pt modelId="{4D1F32ED-2B22-447C-B193-8E38916A050B}" type="pres">
      <dgm:prSet presAssocID="{510ED06A-18AE-45DF-8B9E-EEBC6847DDEE}" presName="image" presStyleLbl="fgImgPlace1" presStyleIdx="6" presStyleCnt="7"/>
      <dgm:spPr>
        <a:blipFill>
          <a:blip xmlns:r="http://schemas.openxmlformats.org/officeDocument/2006/relationships" r:embed="rId7"/>
          <a:srcRect/>
          <a:stretch>
            <a:fillRect l="-25000" r="-25000"/>
          </a:stretch>
        </a:blipFill>
      </dgm:spPr>
    </dgm:pt>
    <dgm:pt modelId="{FDB6F5BF-BA76-4BC3-B90E-5B341AAB2B07}" type="pres">
      <dgm:prSet presAssocID="{510ED06A-18AE-45DF-8B9E-EEBC6847DDEE}" presName="childNode" presStyleLbl="node1" presStyleIdx="6" presStyleCnt="7">
        <dgm:presLayoutVars>
          <dgm:bulletEnabled val="1"/>
        </dgm:presLayoutVars>
      </dgm:prSet>
      <dgm:spPr/>
    </dgm:pt>
    <dgm:pt modelId="{A015D116-89DC-444B-976D-637F3FFC209B}" type="pres">
      <dgm:prSet presAssocID="{510ED06A-18AE-45DF-8B9E-EEBC6847DDEE}" presName="parentNode" presStyleLbl="revTx" presStyleIdx="6" presStyleCnt="7">
        <dgm:presLayoutVars>
          <dgm:chMax val="0"/>
          <dgm:bulletEnabled val="1"/>
        </dgm:presLayoutVars>
      </dgm:prSet>
      <dgm:spPr/>
    </dgm:pt>
  </dgm:ptLst>
  <dgm:cxnLst>
    <dgm:cxn modelId="{6E352E01-F324-4B27-A44D-0B2D1C1F59BB}" srcId="{4976CB45-1867-4A05-82D1-B49B094FFCD6}" destId="{069E9727-1897-45AF-92E5-8AB7C8284960}" srcOrd="0" destOrd="0" parTransId="{CFE22863-6153-427B-ADB6-8E4C51CD6AD7}" sibTransId="{8B0F04C5-889B-4650-B116-03A0127F94E3}"/>
    <dgm:cxn modelId="{89D0DF02-3E32-4BEE-AD8E-EEA57475F21B}" srcId="{4976CB45-1867-4A05-82D1-B49B094FFCD6}" destId="{9965B1B6-C1FC-456C-92A0-9030D3B40C43}" srcOrd="1" destOrd="0" parTransId="{47E303AE-80A1-4ED4-B870-65442B652D55}" sibTransId="{27BD2147-5BAF-4C8D-91FD-A0CDA11619D8}"/>
    <dgm:cxn modelId="{7A64C405-5136-4BD1-88F7-D8ADC6FA15EF}" type="presOf" srcId="{596C256A-89CA-468B-951C-58C7E5AC8399}" destId="{57F0ACCB-81A1-4377-9195-499602CDFD81}" srcOrd="0" destOrd="0" presId="urn:microsoft.com/office/officeart/2005/8/layout/hList2"/>
    <dgm:cxn modelId="{BAC82706-0261-497E-94F6-26978B9D5D67}" srcId="{BC2F7CAB-9A67-4F22-B404-3487D6D81C57}" destId="{BE489C48-C09D-47B6-BFA1-E1CD6E185461}" srcOrd="1" destOrd="0" parTransId="{C91A16E7-2741-4959-A88D-9231549F6F26}" sibTransId="{6A0DA0CF-7449-46F1-9ED4-729872335082}"/>
    <dgm:cxn modelId="{69DE4307-5B17-4FA4-8FFD-0CF67AE3DF08}" srcId="{6466B4CB-2169-4E98-925E-F9317BB907EE}" destId="{C6B535C8-84BC-4454-91F3-5052C8218ADF}" srcOrd="1" destOrd="0" parTransId="{5FC06F07-B32B-4402-A140-01B75C8FE566}" sibTransId="{C93F25FE-2259-481C-9485-C50A318E60D4}"/>
    <dgm:cxn modelId="{FC8AF415-AFEE-46D8-9918-9FCAF07AD8CC}" srcId="{6466B4CB-2169-4E98-925E-F9317BB907EE}" destId="{8DF2E11A-9667-4F7E-9737-E9397B88C786}" srcOrd="3" destOrd="0" parTransId="{9989C386-1CE0-48D2-93EC-62CBEBFB6B61}" sibTransId="{A18CA7DE-7EB0-4383-998E-D276650D6E1E}"/>
    <dgm:cxn modelId="{BE0AFC17-C343-41ED-BAD1-6B8220102E65}" srcId="{08CDF0D6-11A0-43AB-B22A-C37AB27F2EEB}" destId="{FAC2A01F-AA19-451C-BFCB-2B5DAF77820B}" srcOrd="1" destOrd="0" parTransId="{C208B3F4-D505-4773-969C-83FDABBD43CE}" sibTransId="{528C9323-3269-4DD4-9304-09C088C7A6BA}"/>
    <dgm:cxn modelId="{26511B1B-85DB-476D-8686-6B8150D42355}" srcId="{797F364B-A608-42DD-8DEC-D5B39CD36B42}" destId="{45BC9893-24D6-48F9-9283-2D4FBC0F0269}" srcOrd="1" destOrd="0" parTransId="{CF8DB7BC-D6C6-4E1D-B189-B877DD69C41E}" sibTransId="{E4C54677-1826-4B8F-B6FB-F82EB4288A71}"/>
    <dgm:cxn modelId="{E5E4881B-2DF4-4BFB-B33D-DC675A8148F3}" srcId="{16EC6B5C-BDEE-464B-ACD2-34D8A9A9A5C3}" destId="{B33A5146-338F-424E-B79C-C13C78B46876}" srcOrd="2" destOrd="0" parTransId="{D7D3A2AC-1DD5-415E-8C70-73A31FEB5479}" sibTransId="{1CD34015-B2A8-4CB5-B4C0-2FC20830783D}"/>
    <dgm:cxn modelId="{6CE52A1E-2A60-4BE5-8993-FB40BB5E467E}" srcId="{510ED06A-18AE-45DF-8B9E-EEBC6847DDEE}" destId="{91B4588D-BCB6-41CA-9982-48CD7461D351}" srcOrd="2" destOrd="0" parTransId="{9070F6CF-FA03-4822-AB09-C572DCE35856}" sibTransId="{6277A83A-EF0A-4570-A3C0-8E2A114478E3}"/>
    <dgm:cxn modelId="{D3DAE41E-91EC-4BDA-B97B-1A43DD700331}" type="presOf" srcId="{FF47B507-6008-445B-9157-5AE637B8B41A}" destId="{D12A8AF2-22DA-45D6-BA0E-4AF42DBD2212}" srcOrd="0" destOrd="2" presId="urn:microsoft.com/office/officeart/2005/8/layout/hList2"/>
    <dgm:cxn modelId="{32760320-563A-44F9-933A-532F1C3FA52C}" type="presOf" srcId="{83BCDCE8-C610-4CC2-A16D-10735E7B4A62}" destId="{57F0ACCB-81A1-4377-9195-499602CDFD81}" srcOrd="0" destOrd="2" presId="urn:microsoft.com/office/officeart/2005/8/layout/hList2"/>
    <dgm:cxn modelId="{F9535A28-AADA-47FB-BD04-647DB38BE4BC}" type="presOf" srcId="{16EC6B5C-BDEE-464B-ACD2-34D8A9A9A5C3}" destId="{12377DD2-24F1-4804-89D9-0228FDB09DA2}" srcOrd="0" destOrd="0" presId="urn:microsoft.com/office/officeart/2005/8/layout/hList2"/>
    <dgm:cxn modelId="{FFC8952D-3028-48DB-AA0B-115464AFE744}" type="presOf" srcId="{45BC9893-24D6-48F9-9283-2D4FBC0F0269}" destId="{5D123158-C2C4-4CB4-83CD-168809C1FA7C}" srcOrd="0" destOrd="0" presId="urn:microsoft.com/office/officeart/2005/8/layout/hList2"/>
    <dgm:cxn modelId="{F72FF033-7FFB-47DC-8D5E-64995B2F062D}" srcId="{797F364B-A608-42DD-8DEC-D5B39CD36B42}" destId="{510ED06A-18AE-45DF-8B9E-EEBC6847DDEE}" srcOrd="6" destOrd="0" parTransId="{A8D8B657-7B31-4F30-96C5-86FBE56E3E04}" sibTransId="{2AB54D7E-D622-401B-BF89-4017583B42B6}"/>
    <dgm:cxn modelId="{BF3D1D36-5362-4024-8C93-DEFE97E8845E}" type="presOf" srcId="{ED99F2F7-016C-4296-958B-06419550A3F7}" destId="{2A16D22C-9287-42E6-9B40-FD01CEA6B8B1}" srcOrd="0" destOrd="1" presId="urn:microsoft.com/office/officeart/2005/8/layout/hList2"/>
    <dgm:cxn modelId="{20456436-12FB-45E6-9098-E2A8DA1D66DF}" srcId="{08CDF0D6-11A0-43AB-B22A-C37AB27F2EEB}" destId="{A916DC07-067E-40F5-A73F-2D1709D7B767}" srcOrd="0" destOrd="0" parTransId="{7ACD76CE-1E12-45F7-B17A-D40DD9AF8DB6}" sibTransId="{742BE604-2D42-4EFB-AAD0-12AAFC8B1B47}"/>
    <dgm:cxn modelId="{3ED8913D-551C-4BF3-BE21-51B1656F28C3}" srcId="{797F364B-A608-42DD-8DEC-D5B39CD36B42}" destId="{16EC6B5C-BDEE-464B-ACD2-34D8A9A9A5C3}" srcOrd="2" destOrd="0" parTransId="{6DC3406D-B500-494A-9148-4C3FF41BA712}" sibTransId="{70F8BB75-42D2-42B6-9B7E-D1BD686D3504}"/>
    <dgm:cxn modelId="{D761D03D-5D52-4E14-B7F4-BD36309DC7AA}" srcId="{797F364B-A608-42DD-8DEC-D5B39CD36B42}" destId="{08CDF0D6-11A0-43AB-B22A-C37AB27F2EEB}" srcOrd="3" destOrd="0" parTransId="{10D65E22-076A-429A-A27C-09C96FC50967}" sibTransId="{72B7C96F-B035-441C-AF46-09A72CB9EF14}"/>
    <dgm:cxn modelId="{8E81DB5F-9CCD-4839-B870-FCBEFD368E2E}" srcId="{797F364B-A608-42DD-8DEC-D5B39CD36B42}" destId="{4976CB45-1867-4A05-82D1-B49B094FFCD6}" srcOrd="5" destOrd="0" parTransId="{D5F67C9B-B791-4EDF-BDCC-9978FE21228A}" sibTransId="{463996B0-632D-4E7C-998D-077411DA0937}"/>
    <dgm:cxn modelId="{B3162F60-AEC8-42A7-AE45-2687B31C300B}" srcId="{510ED06A-18AE-45DF-8B9E-EEBC6847DDEE}" destId="{A319B2E0-EC00-4B09-9E19-273D8B3B0458}" srcOrd="1" destOrd="0" parTransId="{DA554FC7-3B76-4FCA-9B62-7796B43BDADC}" sibTransId="{123673A5-3A83-4B0D-8510-DABCF161CBC3}"/>
    <dgm:cxn modelId="{DCC74A63-8758-4562-95E5-6AFA0F11312C}" type="presOf" srcId="{8780557E-9400-4393-BE7F-392B1B4C67D2}" destId="{88F68920-36FF-4AF6-BBEB-3A47369D6E03}" srcOrd="0" destOrd="3" presId="urn:microsoft.com/office/officeart/2005/8/layout/hList2"/>
    <dgm:cxn modelId="{736F9C63-4D26-4DFD-8111-EEAA5B3B1792}" type="presOf" srcId="{08CDF0D6-11A0-43AB-B22A-C37AB27F2EEB}" destId="{217E3CB7-8470-42E9-96EA-DC7ACEE7AEA0}" srcOrd="0" destOrd="0" presId="urn:microsoft.com/office/officeart/2005/8/layout/hList2"/>
    <dgm:cxn modelId="{BB2ECF64-C2F7-4925-9DF9-837CC578DE74}" srcId="{BC2F7CAB-9A67-4F22-B404-3487D6D81C57}" destId="{83BCDCE8-C610-4CC2-A16D-10735E7B4A62}" srcOrd="2" destOrd="0" parTransId="{B135C6D1-D2DF-4978-B039-BB1505A51843}" sibTransId="{9050EF77-0D94-47C7-8E65-26B01EDD94A1}"/>
    <dgm:cxn modelId="{CFA0F844-B044-4E81-80BA-40C863BCBFC9}" srcId="{797F364B-A608-42DD-8DEC-D5B39CD36B42}" destId="{BC2F7CAB-9A67-4F22-B404-3487D6D81C57}" srcOrd="4" destOrd="0" parTransId="{960226EE-6239-4B81-9710-C5243643D372}" sibTransId="{5F4C2C77-91A4-471F-9966-30DA75630810}"/>
    <dgm:cxn modelId="{C52C2F69-C849-4EE5-845D-694CDF4F94FD}" type="presOf" srcId="{8DF2E11A-9667-4F7E-9737-E9397B88C786}" destId="{D12A8AF2-22DA-45D6-BA0E-4AF42DBD2212}" srcOrd="0" destOrd="3" presId="urn:microsoft.com/office/officeart/2005/8/layout/hList2"/>
    <dgm:cxn modelId="{A9288769-5F1B-415C-8658-E0A4DC1037B9}" type="presOf" srcId="{9965B1B6-C1FC-456C-92A0-9030D3B40C43}" destId="{46DE0C3B-29E4-49C7-B7D0-6CC357D6C58E}" srcOrd="0" destOrd="1" presId="urn:microsoft.com/office/officeart/2005/8/layout/hList2"/>
    <dgm:cxn modelId="{984F704B-C6C9-43F8-A005-9C3161DCFC8E}" type="presOf" srcId="{D1D2F5E3-A7FD-422D-B127-32AAB26F180C}" destId="{88F68920-36FF-4AF6-BBEB-3A47369D6E03}" srcOrd="0" destOrd="2" presId="urn:microsoft.com/office/officeart/2005/8/layout/hList2"/>
    <dgm:cxn modelId="{1BBD1F53-3361-4B2A-AB58-7FA82A75ACF2}" srcId="{797F364B-A608-42DD-8DEC-D5B39CD36B42}" destId="{6466B4CB-2169-4E98-925E-F9317BB907EE}" srcOrd="0" destOrd="0" parTransId="{2F7AD0D0-90AB-49F7-9065-8061F52FAB1F}" sibTransId="{F26A95A4-03C2-4434-979A-66D99451DC4C}"/>
    <dgm:cxn modelId="{DBD8527B-C302-4561-80B6-26C04181F63B}" type="presOf" srcId="{797F364B-A608-42DD-8DEC-D5B39CD36B42}" destId="{719422AF-1CBA-428A-ADAC-63C80EF8B6B0}" srcOrd="0" destOrd="0" presId="urn:microsoft.com/office/officeart/2005/8/layout/hList2"/>
    <dgm:cxn modelId="{5ACE0A7F-7DC6-4F1C-BB89-042B636A99D7}" type="presOf" srcId="{B33A5146-338F-424E-B79C-C13C78B46876}" destId="{2A16D22C-9287-42E6-9B40-FD01CEA6B8B1}" srcOrd="0" destOrd="2" presId="urn:microsoft.com/office/officeart/2005/8/layout/hList2"/>
    <dgm:cxn modelId="{5365CB80-2CCE-4FAC-B7B9-346526BF03E1}" type="presOf" srcId="{BE489C48-C09D-47B6-BFA1-E1CD6E185461}" destId="{57F0ACCB-81A1-4377-9195-499602CDFD81}" srcOrd="0" destOrd="1" presId="urn:microsoft.com/office/officeart/2005/8/layout/hList2"/>
    <dgm:cxn modelId="{13762E81-941B-492C-AA29-61BD0ED9581B}" type="presOf" srcId="{6466B4CB-2169-4E98-925E-F9317BB907EE}" destId="{45B257D4-BED4-40EB-82BC-D6498ECD210D}" srcOrd="0" destOrd="0" presId="urn:microsoft.com/office/officeart/2005/8/layout/hList2"/>
    <dgm:cxn modelId="{0F6CE388-567E-4137-A12C-09531D873CCA}" srcId="{510ED06A-18AE-45DF-8B9E-EEBC6847DDEE}" destId="{50D3333A-9290-4413-A724-D2C5ED7D9770}" srcOrd="0" destOrd="0" parTransId="{498256A1-6292-485C-9357-D88391B6E4A1}" sibTransId="{BB00A32C-05CB-4AB3-AAAC-53CC7CB4FE53}"/>
    <dgm:cxn modelId="{FD1DF588-62BF-4F61-B9A1-C36E70A7B505}" type="presOf" srcId="{A916DC07-067E-40F5-A73F-2D1709D7B767}" destId="{88F68920-36FF-4AF6-BBEB-3A47369D6E03}" srcOrd="0" destOrd="0" presId="urn:microsoft.com/office/officeart/2005/8/layout/hList2"/>
    <dgm:cxn modelId="{26112F8D-77DF-4CB1-A711-68E87D0EBEE4}" srcId="{16EC6B5C-BDEE-464B-ACD2-34D8A9A9A5C3}" destId="{ED99F2F7-016C-4296-958B-06419550A3F7}" srcOrd="1" destOrd="0" parTransId="{7D2862F0-4140-4E23-83F6-662DDCAC6BBA}" sibTransId="{B6E1F38E-EDB3-4905-962B-E0775DBFC9C2}"/>
    <dgm:cxn modelId="{F5866590-A2B4-4805-AF53-6081CD6BED8D}" srcId="{45BC9893-24D6-48F9-9283-2D4FBC0F0269}" destId="{75304709-FAC8-45FF-9AF3-FA43BCC2DF3B}" srcOrd="0" destOrd="0" parTransId="{EE3BE95E-0F81-43A1-A4F3-79516F7BDE80}" sibTransId="{9E2041E6-80CE-41C5-B498-9DA06594046A}"/>
    <dgm:cxn modelId="{F884F298-4190-4D91-AD1B-FFE5E6178B84}" type="presOf" srcId="{50D3333A-9290-4413-A724-D2C5ED7D9770}" destId="{FDB6F5BF-BA76-4BC3-B90E-5B341AAB2B07}" srcOrd="0" destOrd="0" presId="urn:microsoft.com/office/officeart/2005/8/layout/hList2"/>
    <dgm:cxn modelId="{7351849A-EA5A-42C4-A861-0E9F9AF86D16}" type="presOf" srcId="{91B4588D-BCB6-41CA-9982-48CD7461D351}" destId="{FDB6F5BF-BA76-4BC3-B90E-5B341AAB2B07}" srcOrd="0" destOrd="2" presId="urn:microsoft.com/office/officeart/2005/8/layout/hList2"/>
    <dgm:cxn modelId="{FE0BE19B-11A9-447C-9C6E-EE098F75F722}" type="presOf" srcId="{75304709-FAC8-45FF-9AF3-FA43BCC2DF3B}" destId="{F87E3302-F080-45BF-9858-EC3C44C51130}" srcOrd="0" destOrd="0" presId="urn:microsoft.com/office/officeart/2005/8/layout/hList2"/>
    <dgm:cxn modelId="{5C6DE2A4-4F94-45C8-9DB4-AE5A48DFDDE8}" srcId="{16EC6B5C-BDEE-464B-ACD2-34D8A9A9A5C3}" destId="{A61FD66B-C6C4-466F-B4A4-4CF6863B4C51}" srcOrd="0" destOrd="0" parTransId="{A73D67AF-25BE-4ECC-BFE9-B3DD2F18C0C6}" sibTransId="{14015926-3889-4DC7-B80F-FF7BB49C7874}"/>
    <dgm:cxn modelId="{C05627A5-BBD3-4385-AF1A-F93B7CE5F443}" srcId="{08CDF0D6-11A0-43AB-B22A-C37AB27F2EEB}" destId="{8780557E-9400-4393-BE7F-392B1B4C67D2}" srcOrd="3" destOrd="0" parTransId="{EAB0844E-CB23-4E17-B115-3C1EF1197DE9}" sibTransId="{A3257015-CFD1-4A33-A899-DD82E9344A6A}"/>
    <dgm:cxn modelId="{BEB041B5-FFA5-442D-82CE-35D3513BE4A5}" srcId="{BC2F7CAB-9A67-4F22-B404-3487D6D81C57}" destId="{596C256A-89CA-468B-951C-58C7E5AC8399}" srcOrd="0" destOrd="0" parTransId="{AEEBAA84-DFFE-413C-8FF7-126C818011CA}" sibTransId="{8D006962-C1AA-478D-90E7-01BEBCF989B7}"/>
    <dgm:cxn modelId="{CFA5DCB5-D4A2-4DF4-BFC9-A91DC39947B3}" type="presOf" srcId="{A61FD66B-C6C4-466F-B4A4-4CF6863B4C51}" destId="{2A16D22C-9287-42E6-9B40-FD01CEA6B8B1}" srcOrd="0" destOrd="0" presId="urn:microsoft.com/office/officeart/2005/8/layout/hList2"/>
    <dgm:cxn modelId="{6FC515B9-BAE7-4483-90B0-61756BA644DD}" srcId="{6466B4CB-2169-4E98-925E-F9317BB907EE}" destId="{FF47B507-6008-445B-9157-5AE637B8B41A}" srcOrd="2" destOrd="0" parTransId="{E0AA4AC5-6F2C-4E85-B319-09C2A422BD06}" sibTransId="{599AFD75-D83F-4601-9634-16F804A187AC}"/>
    <dgm:cxn modelId="{CF9861BA-846B-4B60-A7F2-C7F2D5C1F3AE}" srcId="{08CDF0D6-11A0-43AB-B22A-C37AB27F2EEB}" destId="{D1D2F5E3-A7FD-422D-B127-32AAB26F180C}" srcOrd="2" destOrd="0" parTransId="{BD6AB62D-7B09-46C9-8524-217C93B3748D}" sibTransId="{DEDAB1F0-3C1E-4B9E-8CD0-D3B2297E15CA}"/>
    <dgm:cxn modelId="{18E422BB-D3E6-4307-94D2-883275523ECF}" type="presOf" srcId="{A319B2E0-EC00-4B09-9E19-273D8B3B0458}" destId="{FDB6F5BF-BA76-4BC3-B90E-5B341AAB2B07}" srcOrd="0" destOrd="1" presId="urn:microsoft.com/office/officeart/2005/8/layout/hList2"/>
    <dgm:cxn modelId="{676B14BD-72A2-4438-B246-45CE67602D7A}" srcId="{6466B4CB-2169-4E98-925E-F9317BB907EE}" destId="{69180861-6CCE-4A05-A17C-C706DE4A03BE}" srcOrd="0" destOrd="0" parTransId="{5E76D878-E166-411A-85D2-931A9E1D1F4E}" sibTransId="{F1EDB584-A5C5-4A32-A4DA-BEDDD0981D8D}"/>
    <dgm:cxn modelId="{CF7F24BF-2EA6-44B3-929C-E4F6D9CD8C7E}" type="presOf" srcId="{69180861-6CCE-4A05-A17C-C706DE4A03BE}" destId="{D12A8AF2-22DA-45D6-BA0E-4AF42DBD2212}" srcOrd="0" destOrd="0" presId="urn:microsoft.com/office/officeart/2005/8/layout/hList2"/>
    <dgm:cxn modelId="{05C62CC3-48F6-4AC5-99B6-05D5718978DE}" type="presOf" srcId="{C6B535C8-84BC-4454-91F3-5052C8218ADF}" destId="{D12A8AF2-22DA-45D6-BA0E-4AF42DBD2212}" srcOrd="0" destOrd="1" presId="urn:microsoft.com/office/officeart/2005/8/layout/hList2"/>
    <dgm:cxn modelId="{4728EEC4-A0B9-4F96-BFAD-711A9B6D5822}" type="presOf" srcId="{510ED06A-18AE-45DF-8B9E-EEBC6847DDEE}" destId="{A015D116-89DC-444B-976D-637F3FFC209B}" srcOrd="0" destOrd="0" presId="urn:microsoft.com/office/officeart/2005/8/layout/hList2"/>
    <dgm:cxn modelId="{8B313DCD-37FD-4AE8-A92C-A3CEF76E17B2}" type="presOf" srcId="{BC2F7CAB-9A67-4F22-B404-3487D6D81C57}" destId="{0EDE7FEA-FFBC-426A-846B-6F8DC9740F89}" srcOrd="0" destOrd="0" presId="urn:microsoft.com/office/officeart/2005/8/layout/hList2"/>
    <dgm:cxn modelId="{6E728BD6-0C4B-42E8-8E6E-0E230453825E}" srcId="{45BC9893-24D6-48F9-9283-2D4FBC0F0269}" destId="{7CA26AB9-5EAA-4AA0-98C0-F5760036F7C9}" srcOrd="1" destOrd="0" parTransId="{649819A6-7EE2-4865-AE85-4EB5878B8E1C}" sibTransId="{5B6E3AD1-4037-44B1-93E3-4BE3AE19B4C4}"/>
    <dgm:cxn modelId="{68562DD9-5F6D-4E48-8156-52FDD7F46747}" type="presOf" srcId="{7CA26AB9-5EAA-4AA0-98C0-F5760036F7C9}" destId="{F87E3302-F080-45BF-9858-EC3C44C51130}" srcOrd="0" destOrd="1" presId="urn:microsoft.com/office/officeart/2005/8/layout/hList2"/>
    <dgm:cxn modelId="{9049DCDE-324E-426C-B39C-14D844E12D9E}" type="presOf" srcId="{4976CB45-1867-4A05-82D1-B49B094FFCD6}" destId="{6B7B3579-3E52-4D9A-B063-79C1E69F0082}" srcOrd="0" destOrd="0" presId="urn:microsoft.com/office/officeart/2005/8/layout/hList2"/>
    <dgm:cxn modelId="{22FB33E9-1FC6-42CE-B991-479512CCA8DF}" type="presOf" srcId="{FAC2A01F-AA19-451C-BFCB-2B5DAF77820B}" destId="{88F68920-36FF-4AF6-BBEB-3A47369D6E03}" srcOrd="0" destOrd="1" presId="urn:microsoft.com/office/officeart/2005/8/layout/hList2"/>
    <dgm:cxn modelId="{588BF4F5-DAFA-470F-B75E-519ED02D58FE}" type="presOf" srcId="{069E9727-1897-45AF-92E5-8AB7C8284960}" destId="{46DE0C3B-29E4-49C7-B7D0-6CC357D6C58E}" srcOrd="0" destOrd="0" presId="urn:microsoft.com/office/officeart/2005/8/layout/hList2"/>
    <dgm:cxn modelId="{05A4CB7C-E0A9-4A83-BD6F-7EDE7BB2BB3D}" type="presParOf" srcId="{719422AF-1CBA-428A-ADAC-63C80EF8B6B0}" destId="{3C729CF0-955E-4746-8DCE-15E28495DF48}" srcOrd="0" destOrd="0" presId="urn:microsoft.com/office/officeart/2005/8/layout/hList2"/>
    <dgm:cxn modelId="{525C356E-DB8F-430F-A950-54A1EC26110F}" type="presParOf" srcId="{3C729CF0-955E-4746-8DCE-15E28495DF48}" destId="{3673DA40-2997-4C10-983B-6E9A2F7D3D63}" srcOrd="0" destOrd="0" presId="urn:microsoft.com/office/officeart/2005/8/layout/hList2"/>
    <dgm:cxn modelId="{58D84B81-04A1-4B60-B9FB-EC401397227B}" type="presParOf" srcId="{3C729CF0-955E-4746-8DCE-15E28495DF48}" destId="{D12A8AF2-22DA-45D6-BA0E-4AF42DBD2212}" srcOrd="1" destOrd="0" presId="urn:microsoft.com/office/officeart/2005/8/layout/hList2"/>
    <dgm:cxn modelId="{177C6E54-86A9-41AE-88E8-E1483B2CEF38}" type="presParOf" srcId="{3C729CF0-955E-4746-8DCE-15E28495DF48}" destId="{45B257D4-BED4-40EB-82BC-D6498ECD210D}" srcOrd="2" destOrd="0" presId="urn:microsoft.com/office/officeart/2005/8/layout/hList2"/>
    <dgm:cxn modelId="{A98DF5F6-C470-47C2-9644-271CF6450782}" type="presParOf" srcId="{719422AF-1CBA-428A-ADAC-63C80EF8B6B0}" destId="{C065EE75-1F75-4C16-A8F6-012B39534961}" srcOrd="1" destOrd="0" presId="urn:microsoft.com/office/officeart/2005/8/layout/hList2"/>
    <dgm:cxn modelId="{F5CBE2F5-BBE9-4AAB-A722-3C7C151189F6}" type="presParOf" srcId="{719422AF-1CBA-428A-ADAC-63C80EF8B6B0}" destId="{3D8F4FB3-8D80-4B2A-A2B0-E954569DF980}" srcOrd="2" destOrd="0" presId="urn:microsoft.com/office/officeart/2005/8/layout/hList2"/>
    <dgm:cxn modelId="{085B8D2C-3A11-4790-A291-99B1DEC8CD4A}" type="presParOf" srcId="{3D8F4FB3-8D80-4B2A-A2B0-E954569DF980}" destId="{3DC8DF02-C0B5-4DDC-87F8-E82555D3346F}" srcOrd="0" destOrd="0" presId="urn:microsoft.com/office/officeart/2005/8/layout/hList2"/>
    <dgm:cxn modelId="{F2CAAE2C-6C98-4A31-AAFA-BC8846A0219B}" type="presParOf" srcId="{3D8F4FB3-8D80-4B2A-A2B0-E954569DF980}" destId="{F87E3302-F080-45BF-9858-EC3C44C51130}" srcOrd="1" destOrd="0" presId="urn:microsoft.com/office/officeart/2005/8/layout/hList2"/>
    <dgm:cxn modelId="{AB558585-CDC8-41CA-BF62-DF7E2DFB70B5}" type="presParOf" srcId="{3D8F4FB3-8D80-4B2A-A2B0-E954569DF980}" destId="{5D123158-C2C4-4CB4-83CD-168809C1FA7C}" srcOrd="2" destOrd="0" presId="urn:microsoft.com/office/officeart/2005/8/layout/hList2"/>
    <dgm:cxn modelId="{2EAC3AA3-A38F-4005-9687-38B7E5199722}" type="presParOf" srcId="{719422AF-1CBA-428A-ADAC-63C80EF8B6B0}" destId="{5C16C2C3-9305-41C7-90D2-6DB6021B8190}" srcOrd="3" destOrd="0" presId="urn:microsoft.com/office/officeart/2005/8/layout/hList2"/>
    <dgm:cxn modelId="{68F34E64-A76A-4EC1-8391-DF219306051B}" type="presParOf" srcId="{719422AF-1CBA-428A-ADAC-63C80EF8B6B0}" destId="{0FEEE820-02E0-4C30-BBCD-E49C15EEE270}" srcOrd="4" destOrd="0" presId="urn:microsoft.com/office/officeart/2005/8/layout/hList2"/>
    <dgm:cxn modelId="{6FC92394-7319-44BA-BE98-BA7995566992}" type="presParOf" srcId="{0FEEE820-02E0-4C30-BBCD-E49C15EEE270}" destId="{49DB9963-823F-43D7-9583-DAE4B97AF306}" srcOrd="0" destOrd="0" presId="urn:microsoft.com/office/officeart/2005/8/layout/hList2"/>
    <dgm:cxn modelId="{5D137A35-8411-4C6B-AAEC-21BD9BE9C9EF}" type="presParOf" srcId="{0FEEE820-02E0-4C30-BBCD-E49C15EEE270}" destId="{2A16D22C-9287-42E6-9B40-FD01CEA6B8B1}" srcOrd="1" destOrd="0" presId="urn:microsoft.com/office/officeart/2005/8/layout/hList2"/>
    <dgm:cxn modelId="{030BFEBD-6280-42DB-AB8F-ACBE80FE5B55}" type="presParOf" srcId="{0FEEE820-02E0-4C30-BBCD-E49C15EEE270}" destId="{12377DD2-24F1-4804-89D9-0228FDB09DA2}" srcOrd="2" destOrd="0" presId="urn:microsoft.com/office/officeart/2005/8/layout/hList2"/>
    <dgm:cxn modelId="{02E0B1F5-7A3E-4F18-97A3-73B63FF5B1A8}" type="presParOf" srcId="{719422AF-1CBA-428A-ADAC-63C80EF8B6B0}" destId="{A1537A0C-C5A0-47D9-9CF7-63812396A265}" srcOrd="5" destOrd="0" presId="urn:microsoft.com/office/officeart/2005/8/layout/hList2"/>
    <dgm:cxn modelId="{ACE88D3F-7439-4826-894F-9D15E8925A17}" type="presParOf" srcId="{719422AF-1CBA-428A-ADAC-63C80EF8B6B0}" destId="{7AB4650E-9413-49AC-83EA-135E63BCA15A}" srcOrd="6" destOrd="0" presId="urn:microsoft.com/office/officeart/2005/8/layout/hList2"/>
    <dgm:cxn modelId="{FC6B6790-3718-4F07-A276-3720AF749B8E}" type="presParOf" srcId="{7AB4650E-9413-49AC-83EA-135E63BCA15A}" destId="{EFEA1300-4248-484E-84A7-AA88C8A22A4A}" srcOrd="0" destOrd="0" presId="urn:microsoft.com/office/officeart/2005/8/layout/hList2"/>
    <dgm:cxn modelId="{AB60716C-1446-423D-BCD1-49CB6A5B11E1}" type="presParOf" srcId="{7AB4650E-9413-49AC-83EA-135E63BCA15A}" destId="{88F68920-36FF-4AF6-BBEB-3A47369D6E03}" srcOrd="1" destOrd="0" presId="urn:microsoft.com/office/officeart/2005/8/layout/hList2"/>
    <dgm:cxn modelId="{71247A8C-8AEF-4D3A-A7F6-5853D9222EE1}" type="presParOf" srcId="{7AB4650E-9413-49AC-83EA-135E63BCA15A}" destId="{217E3CB7-8470-42E9-96EA-DC7ACEE7AEA0}" srcOrd="2" destOrd="0" presId="urn:microsoft.com/office/officeart/2005/8/layout/hList2"/>
    <dgm:cxn modelId="{FF24BC5D-50AD-418A-8E75-F1564F0794BD}" type="presParOf" srcId="{719422AF-1CBA-428A-ADAC-63C80EF8B6B0}" destId="{FB2A488B-6CD5-454B-8743-32CA7FDE9C74}" srcOrd="7" destOrd="0" presId="urn:microsoft.com/office/officeart/2005/8/layout/hList2"/>
    <dgm:cxn modelId="{3B77543C-D6F1-4A85-B404-4CC211DB34B9}" type="presParOf" srcId="{719422AF-1CBA-428A-ADAC-63C80EF8B6B0}" destId="{5C393489-7BD5-430D-9C59-ABDB2AF66919}" srcOrd="8" destOrd="0" presId="urn:microsoft.com/office/officeart/2005/8/layout/hList2"/>
    <dgm:cxn modelId="{3604F199-5F94-4886-815A-938540662B0B}" type="presParOf" srcId="{5C393489-7BD5-430D-9C59-ABDB2AF66919}" destId="{79F3F95F-9F57-472B-98A0-4589B69893BA}" srcOrd="0" destOrd="0" presId="urn:microsoft.com/office/officeart/2005/8/layout/hList2"/>
    <dgm:cxn modelId="{649ABBDA-33AE-430A-9838-5BA23BAAA614}" type="presParOf" srcId="{5C393489-7BD5-430D-9C59-ABDB2AF66919}" destId="{57F0ACCB-81A1-4377-9195-499602CDFD81}" srcOrd="1" destOrd="0" presId="urn:microsoft.com/office/officeart/2005/8/layout/hList2"/>
    <dgm:cxn modelId="{9062B6EC-DD96-4BE7-8CD3-3365D22A5537}" type="presParOf" srcId="{5C393489-7BD5-430D-9C59-ABDB2AF66919}" destId="{0EDE7FEA-FFBC-426A-846B-6F8DC9740F89}" srcOrd="2" destOrd="0" presId="urn:microsoft.com/office/officeart/2005/8/layout/hList2"/>
    <dgm:cxn modelId="{7898C673-B351-4801-AE3D-6A111620FC96}" type="presParOf" srcId="{719422AF-1CBA-428A-ADAC-63C80EF8B6B0}" destId="{CAC170E5-4ABC-42FA-871C-B353B61090EC}" srcOrd="9" destOrd="0" presId="urn:microsoft.com/office/officeart/2005/8/layout/hList2"/>
    <dgm:cxn modelId="{5F689E1F-AE62-4296-827D-82390369FB4F}" type="presParOf" srcId="{719422AF-1CBA-428A-ADAC-63C80EF8B6B0}" destId="{01B1EDB1-5F5A-400D-B1AC-0BD604ECF635}" srcOrd="10" destOrd="0" presId="urn:microsoft.com/office/officeart/2005/8/layout/hList2"/>
    <dgm:cxn modelId="{B5937004-F34F-48AB-9FF0-51BAAA3CB0DF}" type="presParOf" srcId="{01B1EDB1-5F5A-400D-B1AC-0BD604ECF635}" destId="{A40B8129-77F1-47FC-AF88-D3BE0757FB28}" srcOrd="0" destOrd="0" presId="urn:microsoft.com/office/officeart/2005/8/layout/hList2"/>
    <dgm:cxn modelId="{154A2707-E7A0-42DE-8D7C-FCBBFD99E73C}" type="presParOf" srcId="{01B1EDB1-5F5A-400D-B1AC-0BD604ECF635}" destId="{46DE0C3B-29E4-49C7-B7D0-6CC357D6C58E}" srcOrd="1" destOrd="0" presId="urn:microsoft.com/office/officeart/2005/8/layout/hList2"/>
    <dgm:cxn modelId="{26CC77BD-C4E7-4B47-AE54-30178909ED4E}" type="presParOf" srcId="{01B1EDB1-5F5A-400D-B1AC-0BD604ECF635}" destId="{6B7B3579-3E52-4D9A-B063-79C1E69F0082}" srcOrd="2" destOrd="0" presId="urn:microsoft.com/office/officeart/2005/8/layout/hList2"/>
    <dgm:cxn modelId="{E3A833B6-FD71-4841-A4BC-B01E52C48618}" type="presParOf" srcId="{719422AF-1CBA-428A-ADAC-63C80EF8B6B0}" destId="{1BF3E54E-4BC4-4D7D-A1F8-C7B2B321C9D7}" srcOrd="11" destOrd="0" presId="urn:microsoft.com/office/officeart/2005/8/layout/hList2"/>
    <dgm:cxn modelId="{02998101-0472-4159-AACF-18B05261D999}" type="presParOf" srcId="{719422AF-1CBA-428A-ADAC-63C80EF8B6B0}" destId="{DDAB2604-2428-4562-99D7-4C1139864461}" srcOrd="12" destOrd="0" presId="urn:microsoft.com/office/officeart/2005/8/layout/hList2"/>
    <dgm:cxn modelId="{5D7FBCC3-6183-41A5-AA27-2D29638C9C55}" type="presParOf" srcId="{DDAB2604-2428-4562-99D7-4C1139864461}" destId="{4D1F32ED-2B22-447C-B193-8E38916A050B}" srcOrd="0" destOrd="0" presId="urn:microsoft.com/office/officeart/2005/8/layout/hList2"/>
    <dgm:cxn modelId="{6D0642E2-49E7-4EDE-BA7B-699DE3537798}" type="presParOf" srcId="{DDAB2604-2428-4562-99D7-4C1139864461}" destId="{FDB6F5BF-BA76-4BC3-B90E-5B341AAB2B07}" srcOrd="1" destOrd="0" presId="urn:microsoft.com/office/officeart/2005/8/layout/hList2"/>
    <dgm:cxn modelId="{618E9246-4D87-464F-8439-35C22C693D96}" type="presParOf" srcId="{DDAB2604-2428-4562-99D7-4C1139864461}" destId="{A015D116-89DC-444B-976D-637F3FFC209B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445BD1-2A86-4662-BD3B-93083DC668FE}" type="doc">
      <dgm:prSet loTypeId="urn:microsoft.com/office/officeart/2008/layout/PictureStrips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ZA"/>
        </a:p>
      </dgm:t>
    </dgm:pt>
    <dgm:pt modelId="{580F55DB-B965-4592-8BF1-A5C97466953F}">
      <dgm:prSet/>
      <dgm:spPr/>
      <dgm:t>
        <a:bodyPr/>
        <a:lstStyle/>
        <a:p>
          <a:r>
            <a:rPr lang="en-ZA" dirty="0"/>
            <a:t>the Square Butt Joint</a:t>
          </a:r>
        </a:p>
      </dgm:t>
    </dgm:pt>
    <dgm:pt modelId="{B91C4810-8D1F-436C-B1E8-639518B63FD7}" type="parTrans" cxnId="{51A23FED-33EC-4400-BC14-62789F8678E9}">
      <dgm:prSet/>
      <dgm:spPr/>
      <dgm:t>
        <a:bodyPr/>
        <a:lstStyle/>
        <a:p>
          <a:endParaRPr lang="en-ZA"/>
        </a:p>
      </dgm:t>
    </dgm:pt>
    <dgm:pt modelId="{5A57CAB2-8E4E-4C12-ACD7-8C5D41196585}" type="sibTrans" cxnId="{51A23FED-33EC-4400-BC14-62789F8678E9}">
      <dgm:prSet/>
      <dgm:spPr/>
      <dgm:t>
        <a:bodyPr/>
        <a:lstStyle/>
        <a:p>
          <a:endParaRPr lang="en-ZA"/>
        </a:p>
      </dgm:t>
    </dgm:pt>
    <dgm:pt modelId="{13E26E01-9772-4D99-99EE-88A4372DA0A2}">
      <dgm:prSet/>
      <dgm:spPr/>
      <dgm:t>
        <a:bodyPr/>
        <a:lstStyle/>
        <a:p>
          <a:r>
            <a:rPr lang="en-ZA" dirty="0"/>
            <a:t>V-Butt Welding Symbol</a:t>
          </a:r>
        </a:p>
      </dgm:t>
    </dgm:pt>
    <dgm:pt modelId="{376A1C82-2684-4986-85E8-3274B3004306}" type="parTrans" cxnId="{7BE052E4-CB05-4815-BBEE-F4FB4FA79ED7}">
      <dgm:prSet/>
      <dgm:spPr/>
      <dgm:t>
        <a:bodyPr/>
        <a:lstStyle/>
        <a:p>
          <a:endParaRPr lang="en-ZA"/>
        </a:p>
      </dgm:t>
    </dgm:pt>
    <dgm:pt modelId="{6FB0D38F-3E27-4E58-A3BF-EB695BBB23F6}" type="sibTrans" cxnId="{7BE052E4-CB05-4815-BBEE-F4FB4FA79ED7}">
      <dgm:prSet/>
      <dgm:spPr/>
      <dgm:t>
        <a:bodyPr/>
        <a:lstStyle/>
        <a:p>
          <a:endParaRPr lang="en-ZA"/>
        </a:p>
      </dgm:t>
    </dgm:pt>
    <dgm:pt modelId="{0BE5F235-767D-40E4-9664-7A034B386A0B}">
      <dgm:prSet/>
      <dgm:spPr/>
      <dgm:t>
        <a:bodyPr/>
        <a:lstStyle/>
        <a:p>
          <a:r>
            <a:rPr lang="en-ZA" dirty="0"/>
            <a:t>Bevel butt welding symbol </a:t>
          </a:r>
        </a:p>
      </dgm:t>
    </dgm:pt>
    <dgm:pt modelId="{CE971383-3466-4220-9040-BC9CC2835D31}" type="parTrans" cxnId="{B857774E-F8FA-475B-A568-6F42A0C1ABE6}">
      <dgm:prSet/>
      <dgm:spPr/>
      <dgm:t>
        <a:bodyPr/>
        <a:lstStyle/>
        <a:p>
          <a:endParaRPr lang="en-ZA"/>
        </a:p>
      </dgm:t>
    </dgm:pt>
    <dgm:pt modelId="{9FD923FC-84BF-41F8-A7A9-9D458A6928B2}" type="sibTrans" cxnId="{B857774E-F8FA-475B-A568-6F42A0C1ABE6}">
      <dgm:prSet/>
      <dgm:spPr/>
      <dgm:t>
        <a:bodyPr/>
        <a:lstStyle/>
        <a:p>
          <a:endParaRPr lang="en-ZA"/>
        </a:p>
      </dgm:t>
    </dgm:pt>
    <dgm:pt modelId="{350E4354-FC66-499C-AC72-6A583E6C8354}">
      <dgm:prSet/>
      <dgm:spPr/>
      <dgm:t>
        <a:bodyPr/>
        <a:lstStyle/>
        <a:p>
          <a:r>
            <a:rPr lang="en-ZA" dirty="0"/>
            <a:t>the J-butt welding symbol</a:t>
          </a:r>
        </a:p>
      </dgm:t>
    </dgm:pt>
    <dgm:pt modelId="{BF9A7DA1-0D6E-45EE-A29D-8E7D6B99BC1E}" type="parTrans" cxnId="{75B75401-A67B-4078-A6F5-B93F455D4967}">
      <dgm:prSet/>
      <dgm:spPr/>
      <dgm:t>
        <a:bodyPr/>
        <a:lstStyle/>
        <a:p>
          <a:endParaRPr lang="en-ZA"/>
        </a:p>
      </dgm:t>
    </dgm:pt>
    <dgm:pt modelId="{A6EC9BED-7085-4258-B7D4-0C3DCC0CAE22}" type="sibTrans" cxnId="{75B75401-A67B-4078-A6F5-B93F455D4967}">
      <dgm:prSet/>
      <dgm:spPr/>
      <dgm:t>
        <a:bodyPr/>
        <a:lstStyle/>
        <a:p>
          <a:endParaRPr lang="en-ZA"/>
        </a:p>
      </dgm:t>
    </dgm:pt>
    <dgm:pt modelId="{BE7E1990-21F2-4737-AE94-21A10BFF4526}">
      <dgm:prSet/>
      <dgm:spPr/>
      <dgm:t>
        <a:bodyPr/>
        <a:lstStyle/>
        <a:p>
          <a:r>
            <a:rPr lang="en-ZA" dirty="0"/>
            <a:t>The U-butt joint</a:t>
          </a:r>
        </a:p>
      </dgm:t>
    </dgm:pt>
    <dgm:pt modelId="{E43ED6FC-3341-4AF2-9117-0E6D689A8EF5}" type="parTrans" cxnId="{B2061496-9169-4E91-B002-0436E2AEF779}">
      <dgm:prSet/>
      <dgm:spPr/>
      <dgm:t>
        <a:bodyPr/>
        <a:lstStyle/>
        <a:p>
          <a:endParaRPr lang="en-ZA"/>
        </a:p>
      </dgm:t>
    </dgm:pt>
    <dgm:pt modelId="{C7494D4A-42F6-4263-B38E-CEA5A8066614}" type="sibTrans" cxnId="{B2061496-9169-4E91-B002-0436E2AEF779}">
      <dgm:prSet/>
      <dgm:spPr/>
      <dgm:t>
        <a:bodyPr/>
        <a:lstStyle/>
        <a:p>
          <a:endParaRPr lang="en-ZA"/>
        </a:p>
      </dgm:t>
    </dgm:pt>
    <dgm:pt modelId="{4B23B0F1-0013-4154-8E28-9530B67117D1}">
      <dgm:prSet/>
      <dgm:spPr/>
      <dgm:t>
        <a:bodyPr/>
        <a:lstStyle/>
        <a:p>
          <a:r>
            <a:rPr lang="en-ZA"/>
            <a:t>Fillet welding symbols</a:t>
          </a:r>
        </a:p>
      </dgm:t>
    </dgm:pt>
    <dgm:pt modelId="{0D1A7583-6580-4EE0-BACF-4D8D52B7F887}" type="parTrans" cxnId="{725A6072-5F3D-4B13-88D9-2A245D376BB9}">
      <dgm:prSet/>
      <dgm:spPr/>
      <dgm:t>
        <a:bodyPr/>
        <a:lstStyle/>
        <a:p>
          <a:endParaRPr lang="en-ZA"/>
        </a:p>
      </dgm:t>
    </dgm:pt>
    <dgm:pt modelId="{43CDAAE8-E4DE-4A9B-AA66-6C3198F6142A}" type="sibTrans" cxnId="{725A6072-5F3D-4B13-88D9-2A245D376BB9}">
      <dgm:prSet/>
      <dgm:spPr/>
      <dgm:t>
        <a:bodyPr/>
        <a:lstStyle/>
        <a:p>
          <a:endParaRPr lang="en-ZA"/>
        </a:p>
      </dgm:t>
    </dgm:pt>
    <dgm:pt modelId="{AB80F187-248A-436B-B2BD-D6BC520B2B60}">
      <dgm:prSet/>
      <dgm:spPr/>
      <dgm:t>
        <a:bodyPr/>
        <a:lstStyle/>
        <a:p>
          <a:r>
            <a:rPr lang="en-ZA" dirty="0"/>
            <a:t>Site weld symbol</a:t>
          </a:r>
        </a:p>
      </dgm:t>
    </dgm:pt>
    <dgm:pt modelId="{08EF45E1-2312-4731-9400-CD088CFF0B1E}" type="parTrans" cxnId="{A9915D3F-253E-42C8-86C1-0BD6A78D4B7F}">
      <dgm:prSet/>
      <dgm:spPr/>
      <dgm:t>
        <a:bodyPr/>
        <a:lstStyle/>
        <a:p>
          <a:endParaRPr lang="en-ZA"/>
        </a:p>
      </dgm:t>
    </dgm:pt>
    <dgm:pt modelId="{08C72419-FCC8-4607-8781-140C36567D79}" type="sibTrans" cxnId="{A9915D3F-253E-42C8-86C1-0BD6A78D4B7F}">
      <dgm:prSet/>
      <dgm:spPr/>
      <dgm:t>
        <a:bodyPr/>
        <a:lstStyle/>
        <a:p>
          <a:endParaRPr lang="en-ZA"/>
        </a:p>
      </dgm:t>
    </dgm:pt>
    <dgm:pt modelId="{9A337BB9-FA26-4AA9-8FDC-AE6F98BCE136}">
      <dgm:prSet/>
      <dgm:spPr/>
      <dgm:t>
        <a:bodyPr/>
        <a:lstStyle/>
        <a:p>
          <a:r>
            <a:rPr lang="en-ZA" dirty="0"/>
            <a:t>Weld all round symbol</a:t>
          </a:r>
        </a:p>
      </dgm:t>
    </dgm:pt>
    <dgm:pt modelId="{FAD03923-948C-4461-8AEE-B82CCFB98B9A}" type="parTrans" cxnId="{6ADC38F3-67DB-42D6-960A-2F68B025AED8}">
      <dgm:prSet/>
      <dgm:spPr/>
      <dgm:t>
        <a:bodyPr/>
        <a:lstStyle/>
        <a:p>
          <a:endParaRPr lang="en-ZA"/>
        </a:p>
      </dgm:t>
    </dgm:pt>
    <dgm:pt modelId="{EF31430D-08F8-4376-AD27-054AA004BF7E}" type="sibTrans" cxnId="{6ADC38F3-67DB-42D6-960A-2F68B025AED8}">
      <dgm:prSet/>
      <dgm:spPr/>
      <dgm:t>
        <a:bodyPr/>
        <a:lstStyle/>
        <a:p>
          <a:endParaRPr lang="en-ZA"/>
        </a:p>
      </dgm:t>
    </dgm:pt>
    <dgm:pt modelId="{623E32DF-E284-4136-8995-EA3B40AF03EA}" type="pres">
      <dgm:prSet presAssocID="{15445BD1-2A86-4662-BD3B-93083DC668FE}" presName="Name0" presStyleCnt="0">
        <dgm:presLayoutVars>
          <dgm:dir/>
          <dgm:resizeHandles val="exact"/>
        </dgm:presLayoutVars>
      </dgm:prSet>
      <dgm:spPr/>
    </dgm:pt>
    <dgm:pt modelId="{991976B4-D6A2-4555-96A2-35DF1328EEC1}" type="pres">
      <dgm:prSet presAssocID="{580F55DB-B965-4592-8BF1-A5C97466953F}" presName="composite" presStyleCnt="0"/>
      <dgm:spPr/>
    </dgm:pt>
    <dgm:pt modelId="{6E6FA946-931E-4215-A2D0-F07A123CB1A2}" type="pres">
      <dgm:prSet presAssocID="{580F55DB-B965-4592-8BF1-A5C97466953F}" presName="rect1" presStyleLbl="trAlignAcc1" presStyleIdx="0" presStyleCnt="8">
        <dgm:presLayoutVars>
          <dgm:bulletEnabled val="1"/>
        </dgm:presLayoutVars>
      </dgm:prSet>
      <dgm:spPr/>
    </dgm:pt>
    <dgm:pt modelId="{ED623323-7A9D-4386-96C5-8E38F15330AD}" type="pres">
      <dgm:prSet presAssocID="{580F55DB-B965-4592-8BF1-A5C97466953F}" presName="rect2" presStyleLbl="fgImgPlac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6F6208D-B3FD-469F-8C4F-15DEFE86C8CC}" type="pres">
      <dgm:prSet presAssocID="{5A57CAB2-8E4E-4C12-ACD7-8C5D41196585}" presName="sibTrans" presStyleCnt="0"/>
      <dgm:spPr/>
    </dgm:pt>
    <dgm:pt modelId="{5A441783-2C3E-45CB-B788-6997631A42BD}" type="pres">
      <dgm:prSet presAssocID="{13E26E01-9772-4D99-99EE-88A4372DA0A2}" presName="composite" presStyleCnt="0"/>
      <dgm:spPr/>
    </dgm:pt>
    <dgm:pt modelId="{C856C401-3892-4BBA-81E1-FC10C5145340}" type="pres">
      <dgm:prSet presAssocID="{13E26E01-9772-4D99-99EE-88A4372DA0A2}" presName="rect1" presStyleLbl="trAlignAcc1" presStyleIdx="1" presStyleCnt="8">
        <dgm:presLayoutVars>
          <dgm:bulletEnabled val="1"/>
        </dgm:presLayoutVars>
      </dgm:prSet>
      <dgm:spPr/>
    </dgm:pt>
    <dgm:pt modelId="{7684AC68-A1D1-43C2-BC0E-A5B82FAD048F}" type="pres">
      <dgm:prSet presAssocID="{13E26E01-9772-4D99-99EE-88A4372DA0A2}" presName="rect2" presStyleLbl="fgImgPlace1" presStyleIdx="1" presStyleCnt="8"/>
      <dgm:spPr>
        <a:blipFill dpi="0" rotWithShape="1">
          <a:blip xmlns:r="http://schemas.openxmlformats.org/officeDocument/2006/relationships" r:embed="rId2"/>
          <a:srcRect/>
          <a:stretch>
            <a:fillRect l="-251592" t="3812" r="-72408" b="-3812"/>
          </a:stretch>
        </a:blipFill>
      </dgm:spPr>
    </dgm:pt>
    <dgm:pt modelId="{FB0A934D-284D-47CB-B8D1-06C6864F495D}" type="pres">
      <dgm:prSet presAssocID="{6FB0D38F-3E27-4E58-A3BF-EB695BBB23F6}" presName="sibTrans" presStyleCnt="0"/>
      <dgm:spPr/>
    </dgm:pt>
    <dgm:pt modelId="{657DFFD1-6570-48B0-A697-DD6832C75DB0}" type="pres">
      <dgm:prSet presAssocID="{0BE5F235-767D-40E4-9664-7A034B386A0B}" presName="composite" presStyleCnt="0"/>
      <dgm:spPr/>
    </dgm:pt>
    <dgm:pt modelId="{4B60A7D0-2A1B-447D-9B15-F870BDA9C138}" type="pres">
      <dgm:prSet presAssocID="{0BE5F235-767D-40E4-9664-7A034B386A0B}" presName="rect1" presStyleLbl="trAlignAcc1" presStyleIdx="2" presStyleCnt="8">
        <dgm:presLayoutVars>
          <dgm:bulletEnabled val="1"/>
        </dgm:presLayoutVars>
      </dgm:prSet>
      <dgm:spPr/>
    </dgm:pt>
    <dgm:pt modelId="{980C8665-BFA6-42DD-938A-AF06C0A7FEF2}" type="pres">
      <dgm:prSet presAssocID="{0BE5F235-767D-40E4-9664-7A034B386A0B}" presName="rect2" presStyleLbl="f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D0E02460-164A-4113-A931-F53E11DF97C5}" type="pres">
      <dgm:prSet presAssocID="{9FD923FC-84BF-41F8-A7A9-9D458A6928B2}" presName="sibTrans" presStyleCnt="0"/>
      <dgm:spPr/>
    </dgm:pt>
    <dgm:pt modelId="{4385F45B-EA3C-423D-9AE7-14CAAF52DD78}" type="pres">
      <dgm:prSet presAssocID="{350E4354-FC66-499C-AC72-6A583E6C8354}" presName="composite" presStyleCnt="0"/>
      <dgm:spPr/>
    </dgm:pt>
    <dgm:pt modelId="{31CE2849-E315-42F2-A3EB-F5FD51CB87CB}" type="pres">
      <dgm:prSet presAssocID="{350E4354-FC66-499C-AC72-6A583E6C8354}" presName="rect1" presStyleLbl="trAlignAcc1" presStyleIdx="3" presStyleCnt="8">
        <dgm:presLayoutVars>
          <dgm:bulletEnabled val="1"/>
        </dgm:presLayoutVars>
      </dgm:prSet>
      <dgm:spPr/>
    </dgm:pt>
    <dgm:pt modelId="{535493C6-5D01-4750-AE0A-DE0D9E3CD98B}" type="pres">
      <dgm:prSet presAssocID="{350E4354-FC66-499C-AC72-6A583E6C8354}" presName="rect2" presStyleLbl="fgImgPlac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A559E34-BC98-4C13-99A3-91614FFE3733}" type="pres">
      <dgm:prSet presAssocID="{A6EC9BED-7085-4258-B7D4-0C3DCC0CAE22}" presName="sibTrans" presStyleCnt="0"/>
      <dgm:spPr/>
    </dgm:pt>
    <dgm:pt modelId="{8CADF1F7-165B-443C-ADF1-4F0F2E66CF0C}" type="pres">
      <dgm:prSet presAssocID="{BE7E1990-21F2-4737-AE94-21A10BFF4526}" presName="composite" presStyleCnt="0"/>
      <dgm:spPr/>
    </dgm:pt>
    <dgm:pt modelId="{6A5FF173-3A90-4349-8140-5C447059A908}" type="pres">
      <dgm:prSet presAssocID="{BE7E1990-21F2-4737-AE94-21A10BFF4526}" presName="rect1" presStyleLbl="trAlignAcc1" presStyleIdx="4" presStyleCnt="8">
        <dgm:presLayoutVars>
          <dgm:bulletEnabled val="1"/>
        </dgm:presLayoutVars>
      </dgm:prSet>
      <dgm:spPr/>
    </dgm:pt>
    <dgm:pt modelId="{AACD04E6-6777-47BF-A99D-936B16F53A30}" type="pres">
      <dgm:prSet presAssocID="{BE7E1990-21F2-4737-AE94-21A10BFF4526}" presName="rect2" presStyleLbl="fgImgPlace1" presStyleIdx="4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6EF0C55-946E-4E28-AD48-BCD37413432E}" type="pres">
      <dgm:prSet presAssocID="{C7494D4A-42F6-4263-B38E-CEA5A8066614}" presName="sibTrans" presStyleCnt="0"/>
      <dgm:spPr/>
    </dgm:pt>
    <dgm:pt modelId="{ACE10CD3-692A-40FC-9D77-986EB5D779E4}" type="pres">
      <dgm:prSet presAssocID="{4B23B0F1-0013-4154-8E28-9530B67117D1}" presName="composite" presStyleCnt="0"/>
      <dgm:spPr/>
    </dgm:pt>
    <dgm:pt modelId="{9F42107C-B9B4-48D8-9926-BDF133AC1E1B}" type="pres">
      <dgm:prSet presAssocID="{4B23B0F1-0013-4154-8E28-9530B67117D1}" presName="rect1" presStyleLbl="trAlignAcc1" presStyleIdx="5" presStyleCnt="8">
        <dgm:presLayoutVars>
          <dgm:bulletEnabled val="1"/>
        </dgm:presLayoutVars>
      </dgm:prSet>
      <dgm:spPr/>
    </dgm:pt>
    <dgm:pt modelId="{F36D389E-CAE2-4A0A-A107-43C4AD472934}" type="pres">
      <dgm:prSet presAssocID="{4B23B0F1-0013-4154-8E28-9530B67117D1}" presName="rect2" presStyleLbl="fgImgPlace1" presStyleIdx="5" presStyleCnt="8"/>
      <dgm:spPr>
        <a:blipFill>
          <a:blip xmlns:r="http://schemas.openxmlformats.org/officeDocument/2006/relationships" r:embed="rId5"/>
          <a:srcRect/>
          <a:stretch>
            <a:fillRect l="-70000" r="-70000"/>
          </a:stretch>
        </a:blipFill>
      </dgm:spPr>
    </dgm:pt>
    <dgm:pt modelId="{DF4A3A73-E436-482A-8DFB-87876A99D097}" type="pres">
      <dgm:prSet presAssocID="{43CDAAE8-E4DE-4A9B-AA66-6C3198F6142A}" presName="sibTrans" presStyleCnt="0"/>
      <dgm:spPr/>
    </dgm:pt>
    <dgm:pt modelId="{201A2856-7E12-44C5-BACC-A02625AA78A4}" type="pres">
      <dgm:prSet presAssocID="{AB80F187-248A-436B-B2BD-D6BC520B2B60}" presName="composite" presStyleCnt="0"/>
      <dgm:spPr/>
    </dgm:pt>
    <dgm:pt modelId="{66033603-75AF-475D-AE44-64D6D05284EA}" type="pres">
      <dgm:prSet presAssocID="{AB80F187-248A-436B-B2BD-D6BC520B2B60}" presName="rect1" presStyleLbl="trAlignAcc1" presStyleIdx="6" presStyleCnt="8">
        <dgm:presLayoutVars>
          <dgm:bulletEnabled val="1"/>
        </dgm:presLayoutVars>
      </dgm:prSet>
      <dgm:spPr/>
    </dgm:pt>
    <dgm:pt modelId="{4B8D3302-42A0-48DA-9900-2EB96F02FF19}" type="pres">
      <dgm:prSet presAssocID="{AB80F187-248A-436B-B2BD-D6BC520B2B60}" presName="rect2" presStyleLbl="fgImgPlace1" presStyleIdx="6" presStyleCnt="8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70" t="2542" r="-145530" b="-2542"/>
          </a:stretch>
        </a:blipFill>
      </dgm:spPr>
    </dgm:pt>
    <dgm:pt modelId="{0076555A-5116-43FD-8EA1-AB1A7E219384}" type="pres">
      <dgm:prSet presAssocID="{08C72419-FCC8-4607-8781-140C36567D79}" presName="sibTrans" presStyleCnt="0"/>
      <dgm:spPr/>
    </dgm:pt>
    <dgm:pt modelId="{90EAAC66-F3BD-46EB-A042-B2CA14CEC6EE}" type="pres">
      <dgm:prSet presAssocID="{9A337BB9-FA26-4AA9-8FDC-AE6F98BCE136}" presName="composite" presStyleCnt="0"/>
      <dgm:spPr/>
    </dgm:pt>
    <dgm:pt modelId="{D1A4DBB8-7B64-4C0F-A559-18E6A6FA2FF5}" type="pres">
      <dgm:prSet presAssocID="{9A337BB9-FA26-4AA9-8FDC-AE6F98BCE136}" presName="rect1" presStyleLbl="trAlignAcc1" presStyleIdx="7" presStyleCnt="8">
        <dgm:presLayoutVars>
          <dgm:bulletEnabled val="1"/>
        </dgm:presLayoutVars>
      </dgm:prSet>
      <dgm:spPr/>
    </dgm:pt>
    <dgm:pt modelId="{47F877B9-D8C8-4B82-98F4-54E10368A5A5}" type="pres">
      <dgm:prSet presAssocID="{9A337BB9-FA26-4AA9-8FDC-AE6F98BCE136}" presName="rect2" presStyleLbl="fgImgPlace1" presStyleIdx="7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</dgm:ptLst>
  <dgm:cxnLst>
    <dgm:cxn modelId="{75B75401-A67B-4078-A6F5-B93F455D4967}" srcId="{15445BD1-2A86-4662-BD3B-93083DC668FE}" destId="{350E4354-FC66-499C-AC72-6A583E6C8354}" srcOrd="3" destOrd="0" parTransId="{BF9A7DA1-0D6E-45EE-A29D-8E7D6B99BC1E}" sibTransId="{A6EC9BED-7085-4258-B7D4-0C3DCC0CAE22}"/>
    <dgm:cxn modelId="{6D06E10B-3A7C-43CD-B18E-2F9EA91CD5A8}" type="presOf" srcId="{AB80F187-248A-436B-B2BD-D6BC520B2B60}" destId="{66033603-75AF-475D-AE44-64D6D05284EA}" srcOrd="0" destOrd="0" presId="urn:microsoft.com/office/officeart/2008/layout/PictureStrips"/>
    <dgm:cxn modelId="{604A3F0C-126A-4A5A-B4D2-32F2D1F20034}" type="presOf" srcId="{BE7E1990-21F2-4737-AE94-21A10BFF4526}" destId="{6A5FF173-3A90-4349-8140-5C447059A908}" srcOrd="0" destOrd="0" presId="urn:microsoft.com/office/officeart/2008/layout/PictureStrips"/>
    <dgm:cxn modelId="{C1152722-9F5B-4EDC-8C69-2C0C30CC563D}" type="presOf" srcId="{9A337BB9-FA26-4AA9-8FDC-AE6F98BCE136}" destId="{D1A4DBB8-7B64-4C0F-A559-18E6A6FA2FF5}" srcOrd="0" destOrd="0" presId="urn:microsoft.com/office/officeart/2008/layout/PictureStrips"/>
    <dgm:cxn modelId="{47F16A3E-3367-48D8-9F81-D54D2C02D8BF}" type="presOf" srcId="{13E26E01-9772-4D99-99EE-88A4372DA0A2}" destId="{C856C401-3892-4BBA-81E1-FC10C5145340}" srcOrd="0" destOrd="0" presId="urn:microsoft.com/office/officeart/2008/layout/PictureStrips"/>
    <dgm:cxn modelId="{A9915D3F-253E-42C8-86C1-0BD6A78D4B7F}" srcId="{15445BD1-2A86-4662-BD3B-93083DC668FE}" destId="{AB80F187-248A-436B-B2BD-D6BC520B2B60}" srcOrd="6" destOrd="0" parTransId="{08EF45E1-2312-4731-9400-CD088CFF0B1E}" sibTransId="{08C72419-FCC8-4607-8781-140C36567D79}"/>
    <dgm:cxn modelId="{B857774E-F8FA-475B-A568-6F42A0C1ABE6}" srcId="{15445BD1-2A86-4662-BD3B-93083DC668FE}" destId="{0BE5F235-767D-40E4-9664-7A034B386A0B}" srcOrd="2" destOrd="0" parTransId="{CE971383-3466-4220-9040-BC9CC2835D31}" sibTransId="{9FD923FC-84BF-41F8-A7A9-9D458A6928B2}"/>
    <dgm:cxn modelId="{725A6072-5F3D-4B13-88D9-2A245D376BB9}" srcId="{15445BD1-2A86-4662-BD3B-93083DC668FE}" destId="{4B23B0F1-0013-4154-8E28-9530B67117D1}" srcOrd="5" destOrd="0" parTransId="{0D1A7583-6580-4EE0-BACF-4D8D52B7F887}" sibTransId="{43CDAAE8-E4DE-4A9B-AA66-6C3198F6142A}"/>
    <dgm:cxn modelId="{93D2A585-A215-4137-B407-FA654C23AAD2}" type="presOf" srcId="{580F55DB-B965-4592-8BF1-A5C97466953F}" destId="{6E6FA946-931E-4215-A2D0-F07A123CB1A2}" srcOrd="0" destOrd="0" presId="urn:microsoft.com/office/officeart/2008/layout/PictureStrips"/>
    <dgm:cxn modelId="{B2061496-9169-4E91-B002-0436E2AEF779}" srcId="{15445BD1-2A86-4662-BD3B-93083DC668FE}" destId="{BE7E1990-21F2-4737-AE94-21A10BFF4526}" srcOrd="4" destOrd="0" parTransId="{E43ED6FC-3341-4AF2-9117-0E6D689A8EF5}" sibTransId="{C7494D4A-42F6-4263-B38E-CEA5A8066614}"/>
    <dgm:cxn modelId="{F6A902A0-5B1B-49CE-A562-E2CFA41C28CA}" type="presOf" srcId="{4B23B0F1-0013-4154-8E28-9530B67117D1}" destId="{9F42107C-B9B4-48D8-9926-BDF133AC1E1B}" srcOrd="0" destOrd="0" presId="urn:microsoft.com/office/officeart/2008/layout/PictureStrips"/>
    <dgm:cxn modelId="{CB49B1A9-E041-424C-8946-A0E3DBCC6F9A}" type="presOf" srcId="{0BE5F235-767D-40E4-9664-7A034B386A0B}" destId="{4B60A7D0-2A1B-447D-9B15-F870BDA9C138}" srcOrd="0" destOrd="0" presId="urn:microsoft.com/office/officeart/2008/layout/PictureStrips"/>
    <dgm:cxn modelId="{D37C30AE-9765-434E-84CD-27189AFFA0F0}" type="presOf" srcId="{350E4354-FC66-499C-AC72-6A583E6C8354}" destId="{31CE2849-E315-42F2-A3EB-F5FD51CB87CB}" srcOrd="0" destOrd="0" presId="urn:microsoft.com/office/officeart/2008/layout/PictureStrips"/>
    <dgm:cxn modelId="{A5E70EB5-D80A-488A-8BFF-C2F29058F9F8}" type="presOf" srcId="{15445BD1-2A86-4662-BD3B-93083DC668FE}" destId="{623E32DF-E284-4136-8995-EA3B40AF03EA}" srcOrd="0" destOrd="0" presId="urn:microsoft.com/office/officeart/2008/layout/PictureStrips"/>
    <dgm:cxn modelId="{7BE052E4-CB05-4815-BBEE-F4FB4FA79ED7}" srcId="{15445BD1-2A86-4662-BD3B-93083DC668FE}" destId="{13E26E01-9772-4D99-99EE-88A4372DA0A2}" srcOrd="1" destOrd="0" parTransId="{376A1C82-2684-4986-85E8-3274B3004306}" sibTransId="{6FB0D38F-3E27-4E58-A3BF-EB695BBB23F6}"/>
    <dgm:cxn modelId="{51A23FED-33EC-4400-BC14-62789F8678E9}" srcId="{15445BD1-2A86-4662-BD3B-93083DC668FE}" destId="{580F55DB-B965-4592-8BF1-A5C97466953F}" srcOrd="0" destOrd="0" parTransId="{B91C4810-8D1F-436C-B1E8-639518B63FD7}" sibTransId="{5A57CAB2-8E4E-4C12-ACD7-8C5D41196585}"/>
    <dgm:cxn modelId="{6ADC38F3-67DB-42D6-960A-2F68B025AED8}" srcId="{15445BD1-2A86-4662-BD3B-93083DC668FE}" destId="{9A337BB9-FA26-4AA9-8FDC-AE6F98BCE136}" srcOrd="7" destOrd="0" parTransId="{FAD03923-948C-4461-8AEE-B82CCFB98B9A}" sibTransId="{EF31430D-08F8-4376-AD27-054AA004BF7E}"/>
    <dgm:cxn modelId="{5B83AFEC-466C-492A-A716-C36140528EEB}" type="presParOf" srcId="{623E32DF-E284-4136-8995-EA3B40AF03EA}" destId="{991976B4-D6A2-4555-96A2-35DF1328EEC1}" srcOrd="0" destOrd="0" presId="urn:microsoft.com/office/officeart/2008/layout/PictureStrips"/>
    <dgm:cxn modelId="{AA00A6ED-D7DA-4A4C-9249-E45877DBE50E}" type="presParOf" srcId="{991976B4-D6A2-4555-96A2-35DF1328EEC1}" destId="{6E6FA946-931E-4215-A2D0-F07A123CB1A2}" srcOrd="0" destOrd="0" presId="urn:microsoft.com/office/officeart/2008/layout/PictureStrips"/>
    <dgm:cxn modelId="{3017046A-4F97-438E-9BBA-EA4915440BBC}" type="presParOf" srcId="{991976B4-D6A2-4555-96A2-35DF1328EEC1}" destId="{ED623323-7A9D-4386-96C5-8E38F15330AD}" srcOrd="1" destOrd="0" presId="urn:microsoft.com/office/officeart/2008/layout/PictureStrips"/>
    <dgm:cxn modelId="{26A1E796-BCE0-427E-B8C6-AA48599E5320}" type="presParOf" srcId="{623E32DF-E284-4136-8995-EA3B40AF03EA}" destId="{76F6208D-B3FD-469F-8C4F-15DEFE86C8CC}" srcOrd="1" destOrd="0" presId="urn:microsoft.com/office/officeart/2008/layout/PictureStrips"/>
    <dgm:cxn modelId="{4B83836A-9E68-493F-B0E0-3A6AE73AE247}" type="presParOf" srcId="{623E32DF-E284-4136-8995-EA3B40AF03EA}" destId="{5A441783-2C3E-45CB-B788-6997631A42BD}" srcOrd="2" destOrd="0" presId="urn:microsoft.com/office/officeart/2008/layout/PictureStrips"/>
    <dgm:cxn modelId="{55B3D90E-3A94-4EF4-89F7-8EBAB9B629F8}" type="presParOf" srcId="{5A441783-2C3E-45CB-B788-6997631A42BD}" destId="{C856C401-3892-4BBA-81E1-FC10C5145340}" srcOrd="0" destOrd="0" presId="urn:microsoft.com/office/officeart/2008/layout/PictureStrips"/>
    <dgm:cxn modelId="{1DC45307-6F98-4F1D-87D9-EE1454258D68}" type="presParOf" srcId="{5A441783-2C3E-45CB-B788-6997631A42BD}" destId="{7684AC68-A1D1-43C2-BC0E-A5B82FAD048F}" srcOrd="1" destOrd="0" presId="urn:microsoft.com/office/officeart/2008/layout/PictureStrips"/>
    <dgm:cxn modelId="{FB183E05-73E5-48D2-8F19-F8A1B342BA1B}" type="presParOf" srcId="{623E32DF-E284-4136-8995-EA3B40AF03EA}" destId="{FB0A934D-284D-47CB-B8D1-06C6864F495D}" srcOrd="3" destOrd="0" presId="urn:microsoft.com/office/officeart/2008/layout/PictureStrips"/>
    <dgm:cxn modelId="{4BF11BC9-FCF5-4C28-BB04-FDDD67B7B826}" type="presParOf" srcId="{623E32DF-E284-4136-8995-EA3B40AF03EA}" destId="{657DFFD1-6570-48B0-A697-DD6832C75DB0}" srcOrd="4" destOrd="0" presId="urn:microsoft.com/office/officeart/2008/layout/PictureStrips"/>
    <dgm:cxn modelId="{1898C2BF-908C-41C9-A825-B9EAFCAC886D}" type="presParOf" srcId="{657DFFD1-6570-48B0-A697-DD6832C75DB0}" destId="{4B60A7D0-2A1B-447D-9B15-F870BDA9C138}" srcOrd="0" destOrd="0" presId="urn:microsoft.com/office/officeart/2008/layout/PictureStrips"/>
    <dgm:cxn modelId="{98D09CDC-B02B-40E7-A196-547F96BD905A}" type="presParOf" srcId="{657DFFD1-6570-48B0-A697-DD6832C75DB0}" destId="{980C8665-BFA6-42DD-938A-AF06C0A7FEF2}" srcOrd="1" destOrd="0" presId="urn:microsoft.com/office/officeart/2008/layout/PictureStrips"/>
    <dgm:cxn modelId="{877C185A-AD99-4A05-B340-BA6710488760}" type="presParOf" srcId="{623E32DF-E284-4136-8995-EA3B40AF03EA}" destId="{D0E02460-164A-4113-A931-F53E11DF97C5}" srcOrd="5" destOrd="0" presId="urn:microsoft.com/office/officeart/2008/layout/PictureStrips"/>
    <dgm:cxn modelId="{A47FB541-841B-4BAF-ACC2-396EF4FDB287}" type="presParOf" srcId="{623E32DF-E284-4136-8995-EA3B40AF03EA}" destId="{4385F45B-EA3C-423D-9AE7-14CAAF52DD78}" srcOrd="6" destOrd="0" presId="urn:microsoft.com/office/officeart/2008/layout/PictureStrips"/>
    <dgm:cxn modelId="{BCCB97E4-15C5-443D-9E3A-4A6794A99853}" type="presParOf" srcId="{4385F45B-EA3C-423D-9AE7-14CAAF52DD78}" destId="{31CE2849-E315-42F2-A3EB-F5FD51CB87CB}" srcOrd="0" destOrd="0" presId="urn:microsoft.com/office/officeart/2008/layout/PictureStrips"/>
    <dgm:cxn modelId="{2DB095AA-F9E5-4386-BF20-E8A754DCBAB4}" type="presParOf" srcId="{4385F45B-EA3C-423D-9AE7-14CAAF52DD78}" destId="{535493C6-5D01-4750-AE0A-DE0D9E3CD98B}" srcOrd="1" destOrd="0" presId="urn:microsoft.com/office/officeart/2008/layout/PictureStrips"/>
    <dgm:cxn modelId="{AB6B2B03-61EA-4E40-9EA9-37F7C599F44A}" type="presParOf" srcId="{623E32DF-E284-4136-8995-EA3B40AF03EA}" destId="{0A559E34-BC98-4C13-99A3-91614FFE3733}" srcOrd="7" destOrd="0" presId="urn:microsoft.com/office/officeart/2008/layout/PictureStrips"/>
    <dgm:cxn modelId="{073AE6E9-DFC7-462D-AF05-E09AF10E0D7D}" type="presParOf" srcId="{623E32DF-E284-4136-8995-EA3B40AF03EA}" destId="{8CADF1F7-165B-443C-ADF1-4F0F2E66CF0C}" srcOrd="8" destOrd="0" presId="urn:microsoft.com/office/officeart/2008/layout/PictureStrips"/>
    <dgm:cxn modelId="{8A80C7D6-326E-4DD7-8F70-5074BC4B5255}" type="presParOf" srcId="{8CADF1F7-165B-443C-ADF1-4F0F2E66CF0C}" destId="{6A5FF173-3A90-4349-8140-5C447059A908}" srcOrd="0" destOrd="0" presId="urn:microsoft.com/office/officeart/2008/layout/PictureStrips"/>
    <dgm:cxn modelId="{E211F58F-6D2B-4380-B8B5-9E5AADB639B8}" type="presParOf" srcId="{8CADF1F7-165B-443C-ADF1-4F0F2E66CF0C}" destId="{AACD04E6-6777-47BF-A99D-936B16F53A30}" srcOrd="1" destOrd="0" presId="urn:microsoft.com/office/officeart/2008/layout/PictureStrips"/>
    <dgm:cxn modelId="{3086ADB4-95EA-44F3-98AD-28513347D7E7}" type="presParOf" srcId="{623E32DF-E284-4136-8995-EA3B40AF03EA}" destId="{36EF0C55-946E-4E28-AD48-BCD37413432E}" srcOrd="9" destOrd="0" presId="urn:microsoft.com/office/officeart/2008/layout/PictureStrips"/>
    <dgm:cxn modelId="{5D0CBF38-4005-429E-B24C-1EA1D59DDE95}" type="presParOf" srcId="{623E32DF-E284-4136-8995-EA3B40AF03EA}" destId="{ACE10CD3-692A-40FC-9D77-986EB5D779E4}" srcOrd="10" destOrd="0" presId="urn:microsoft.com/office/officeart/2008/layout/PictureStrips"/>
    <dgm:cxn modelId="{F1ED1074-9431-4D1D-9544-FC8A0A339818}" type="presParOf" srcId="{ACE10CD3-692A-40FC-9D77-986EB5D779E4}" destId="{9F42107C-B9B4-48D8-9926-BDF133AC1E1B}" srcOrd="0" destOrd="0" presId="urn:microsoft.com/office/officeart/2008/layout/PictureStrips"/>
    <dgm:cxn modelId="{88A20C8A-1961-44CF-9E01-4B65CFC22233}" type="presParOf" srcId="{ACE10CD3-692A-40FC-9D77-986EB5D779E4}" destId="{F36D389E-CAE2-4A0A-A107-43C4AD472934}" srcOrd="1" destOrd="0" presId="urn:microsoft.com/office/officeart/2008/layout/PictureStrips"/>
    <dgm:cxn modelId="{4D145834-DA18-4112-B7E7-34CC361F0358}" type="presParOf" srcId="{623E32DF-E284-4136-8995-EA3B40AF03EA}" destId="{DF4A3A73-E436-482A-8DFB-87876A99D097}" srcOrd="11" destOrd="0" presId="urn:microsoft.com/office/officeart/2008/layout/PictureStrips"/>
    <dgm:cxn modelId="{5A46BCBB-68C1-4FA2-8C7A-B09D5481FF82}" type="presParOf" srcId="{623E32DF-E284-4136-8995-EA3B40AF03EA}" destId="{201A2856-7E12-44C5-BACC-A02625AA78A4}" srcOrd="12" destOrd="0" presId="urn:microsoft.com/office/officeart/2008/layout/PictureStrips"/>
    <dgm:cxn modelId="{9F4CCB58-8216-4DAB-908D-BA61A730C2B4}" type="presParOf" srcId="{201A2856-7E12-44C5-BACC-A02625AA78A4}" destId="{66033603-75AF-475D-AE44-64D6D05284EA}" srcOrd="0" destOrd="0" presId="urn:microsoft.com/office/officeart/2008/layout/PictureStrips"/>
    <dgm:cxn modelId="{288D9949-55FD-48B9-86D0-E5344A3CA867}" type="presParOf" srcId="{201A2856-7E12-44C5-BACC-A02625AA78A4}" destId="{4B8D3302-42A0-48DA-9900-2EB96F02FF19}" srcOrd="1" destOrd="0" presId="urn:microsoft.com/office/officeart/2008/layout/PictureStrips"/>
    <dgm:cxn modelId="{87691A3B-BB60-408D-B3CA-2A5F437351C3}" type="presParOf" srcId="{623E32DF-E284-4136-8995-EA3B40AF03EA}" destId="{0076555A-5116-43FD-8EA1-AB1A7E219384}" srcOrd="13" destOrd="0" presId="urn:microsoft.com/office/officeart/2008/layout/PictureStrips"/>
    <dgm:cxn modelId="{78880452-6A3D-4726-BE40-6D0C95D571B8}" type="presParOf" srcId="{623E32DF-E284-4136-8995-EA3B40AF03EA}" destId="{90EAAC66-F3BD-46EB-A042-B2CA14CEC6EE}" srcOrd="14" destOrd="0" presId="urn:microsoft.com/office/officeart/2008/layout/PictureStrips"/>
    <dgm:cxn modelId="{11C65761-12AB-4CCB-A4F9-F13022926E15}" type="presParOf" srcId="{90EAAC66-F3BD-46EB-A042-B2CA14CEC6EE}" destId="{D1A4DBB8-7B64-4C0F-A559-18E6A6FA2FF5}" srcOrd="0" destOrd="0" presId="urn:microsoft.com/office/officeart/2008/layout/PictureStrips"/>
    <dgm:cxn modelId="{0AE5E56F-1D32-4D96-8195-C7D8C8B704B7}" type="presParOf" srcId="{90EAAC66-F3BD-46EB-A042-B2CA14CEC6EE}" destId="{47F877B9-D8C8-4B82-98F4-54E10368A5A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EB33612-2818-4D7F-937E-28CC73A99D01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ZA"/>
        </a:p>
      </dgm:t>
    </dgm:pt>
    <dgm:pt modelId="{4EF3959A-22E6-4D0F-A5FF-9A109E124116}">
      <dgm:prSet phldrT="[Text]" custT="1"/>
      <dgm:spPr/>
      <dgm:t>
        <a:bodyPr/>
        <a:lstStyle/>
        <a:p>
          <a:r>
            <a:rPr lang="en-ZA" sz="2000" b="1" i="0" dirty="0"/>
            <a:t>Before Welding:</a:t>
          </a:r>
          <a:endParaRPr lang="en-ZA" sz="2000" dirty="0"/>
        </a:p>
      </dgm:t>
    </dgm:pt>
    <dgm:pt modelId="{278D5660-2280-4BBB-98B3-F4C5091BF164}" type="parTrans" cxnId="{2B59208F-B249-41D3-9D2C-454014285093}">
      <dgm:prSet/>
      <dgm:spPr/>
      <dgm:t>
        <a:bodyPr/>
        <a:lstStyle/>
        <a:p>
          <a:endParaRPr lang="en-ZA"/>
        </a:p>
      </dgm:t>
    </dgm:pt>
    <dgm:pt modelId="{DC005157-9999-4769-92A7-CD8558FD7B71}" type="sibTrans" cxnId="{2B59208F-B249-41D3-9D2C-454014285093}">
      <dgm:prSet/>
      <dgm:spPr/>
      <dgm:t>
        <a:bodyPr/>
        <a:lstStyle/>
        <a:p>
          <a:endParaRPr lang="en-ZA"/>
        </a:p>
      </dgm:t>
    </dgm:pt>
    <dgm:pt modelId="{EFFAA02D-AD48-4150-882F-4D460AC30E26}">
      <dgm:prSet phldrT="[Text]" custT="1"/>
      <dgm:spPr/>
      <dgm:t>
        <a:bodyPr/>
        <a:lstStyle/>
        <a:p>
          <a:r>
            <a:rPr lang="en-ZA" sz="2000" b="1" i="0" dirty="0"/>
            <a:t>During Welding:</a:t>
          </a:r>
          <a:endParaRPr lang="en-ZA" sz="2000" dirty="0"/>
        </a:p>
      </dgm:t>
    </dgm:pt>
    <dgm:pt modelId="{910FF0CF-4DD6-4DF6-9061-542E74F354A5}" type="parTrans" cxnId="{61CDAC35-79FF-4948-A40F-2E870A696045}">
      <dgm:prSet/>
      <dgm:spPr/>
      <dgm:t>
        <a:bodyPr/>
        <a:lstStyle/>
        <a:p>
          <a:endParaRPr lang="en-ZA"/>
        </a:p>
      </dgm:t>
    </dgm:pt>
    <dgm:pt modelId="{9B6AA12A-889C-465D-AE45-DE98E7CF18DD}" type="sibTrans" cxnId="{61CDAC35-79FF-4948-A40F-2E870A696045}">
      <dgm:prSet/>
      <dgm:spPr/>
      <dgm:t>
        <a:bodyPr/>
        <a:lstStyle/>
        <a:p>
          <a:endParaRPr lang="en-ZA"/>
        </a:p>
      </dgm:t>
    </dgm:pt>
    <dgm:pt modelId="{A1394ED8-338B-4455-98E2-EC8247467BAD}">
      <dgm:prSet phldrT="[Text]" custT="1"/>
      <dgm:spPr/>
      <dgm:t>
        <a:bodyPr/>
        <a:lstStyle/>
        <a:p>
          <a:r>
            <a:rPr lang="en-ZA" sz="2000" b="1" i="0" dirty="0"/>
            <a:t>After Welding:</a:t>
          </a:r>
          <a:endParaRPr lang="en-ZA" sz="2000" dirty="0"/>
        </a:p>
      </dgm:t>
    </dgm:pt>
    <dgm:pt modelId="{35DF6D8C-4C5E-4770-B501-00EB2D2E10D9}" type="parTrans" cxnId="{26CBC74B-00E8-4045-A4A4-6E48A4F978BC}">
      <dgm:prSet/>
      <dgm:spPr/>
      <dgm:t>
        <a:bodyPr/>
        <a:lstStyle/>
        <a:p>
          <a:endParaRPr lang="en-ZA"/>
        </a:p>
      </dgm:t>
    </dgm:pt>
    <dgm:pt modelId="{81D26BB4-5D5C-4938-A862-CCD48381623B}" type="sibTrans" cxnId="{26CBC74B-00E8-4045-A4A4-6E48A4F978BC}">
      <dgm:prSet/>
      <dgm:spPr/>
      <dgm:t>
        <a:bodyPr/>
        <a:lstStyle/>
        <a:p>
          <a:endParaRPr lang="en-ZA"/>
        </a:p>
      </dgm:t>
    </dgm:pt>
    <dgm:pt modelId="{969E37C6-D3BE-4D53-87E1-789584C23C7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/>
            <a:t>The inspector familiarizes themselves with relevant codes, standards, drawings, and welding procedures.</a:t>
          </a:r>
          <a:endParaRPr lang="en-ZA" sz="1600" dirty="0"/>
        </a:p>
      </dgm:t>
    </dgm:pt>
    <dgm:pt modelId="{92792947-8936-4006-B477-685258918AE7}" type="parTrans" cxnId="{CC025E1A-113F-4CF2-B036-851D607B7672}">
      <dgm:prSet/>
      <dgm:spPr/>
      <dgm:t>
        <a:bodyPr/>
        <a:lstStyle/>
        <a:p>
          <a:endParaRPr lang="en-ZA"/>
        </a:p>
      </dgm:t>
    </dgm:pt>
    <dgm:pt modelId="{A9AB84A2-0F52-42F3-ACEB-443E7BB4994E}" type="sibTrans" cxnId="{CC025E1A-113F-4CF2-B036-851D607B7672}">
      <dgm:prSet/>
      <dgm:spPr/>
      <dgm:t>
        <a:bodyPr/>
        <a:lstStyle/>
        <a:p>
          <a:endParaRPr lang="en-ZA"/>
        </a:p>
      </dgm:t>
    </dgm:pt>
    <dgm:pt modelId="{70E4F4D6-0606-4ADD-85F4-415CC0BBAAE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/>
            <a:t>The inspector monitors the welding process and parameters.</a:t>
          </a:r>
          <a:endParaRPr lang="en-ZA" sz="1600" dirty="0"/>
        </a:p>
      </dgm:t>
    </dgm:pt>
    <dgm:pt modelId="{1A0A58DF-C151-4360-87C4-8329882D6E12}" type="parTrans" cxnId="{05643E7F-0C5D-4CD4-B05A-4E5C7A19257A}">
      <dgm:prSet/>
      <dgm:spPr/>
      <dgm:t>
        <a:bodyPr/>
        <a:lstStyle/>
        <a:p>
          <a:endParaRPr lang="en-ZA"/>
        </a:p>
      </dgm:t>
    </dgm:pt>
    <dgm:pt modelId="{4D7F2407-4190-4BBD-8441-4BF1F390B9E5}" type="sibTrans" cxnId="{05643E7F-0C5D-4CD4-B05A-4E5C7A19257A}">
      <dgm:prSet/>
      <dgm:spPr/>
      <dgm:t>
        <a:bodyPr/>
        <a:lstStyle/>
        <a:p>
          <a:endParaRPr lang="en-ZA"/>
        </a:p>
      </dgm:t>
    </dgm:pt>
    <dgm:pt modelId="{D9A29902-825B-4E84-BEEB-3405D090510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/>
            <a:t>An identification number is marked near the joint.</a:t>
          </a:r>
          <a:endParaRPr lang="en-ZA" sz="1600" dirty="0"/>
        </a:p>
      </dgm:t>
    </dgm:pt>
    <dgm:pt modelId="{B180E6A1-8A7B-4F22-9A7D-44216205A81F}" type="parTrans" cxnId="{2C3638B6-2C14-4C15-B995-24FE55B24298}">
      <dgm:prSet/>
      <dgm:spPr/>
      <dgm:t>
        <a:bodyPr/>
        <a:lstStyle/>
        <a:p>
          <a:endParaRPr lang="en-ZA"/>
        </a:p>
      </dgm:t>
    </dgm:pt>
    <dgm:pt modelId="{CB2B8195-65DD-42AA-A012-00EF1099B862}" type="sibTrans" cxnId="{2C3638B6-2C14-4C15-B995-24FE55B24298}">
      <dgm:prSet/>
      <dgm:spPr/>
      <dgm:t>
        <a:bodyPr/>
        <a:lstStyle/>
        <a:p>
          <a:endParaRPr lang="en-ZA"/>
        </a:p>
      </dgm:t>
    </dgm:pt>
    <dgm:pt modelId="{A4356BFC-8436-4C30-BF35-24EE2616560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/>
            <a:t>Welder qualification and material confirmation are carried out.</a:t>
          </a:r>
        </a:p>
      </dgm:t>
    </dgm:pt>
    <dgm:pt modelId="{F27DC904-B7E9-4F10-8A37-6C5294881E2B}" type="parTrans" cxnId="{50EA8FAE-D55E-4F10-8196-E28204F5A7F5}">
      <dgm:prSet/>
      <dgm:spPr/>
      <dgm:t>
        <a:bodyPr/>
        <a:lstStyle/>
        <a:p>
          <a:endParaRPr lang="en-ZA"/>
        </a:p>
      </dgm:t>
    </dgm:pt>
    <dgm:pt modelId="{CCA9BACB-F8A9-46F7-8ED3-AAC423FECCC3}" type="sibTrans" cxnId="{50EA8FAE-D55E-4F10-8196-E28204F5A7F5}">
      <dgm:prSet/>
      <dgm:spPr/>
      <dgm:t>
        <a:bodyPr/>
        <a:lstStyle/>
        <a:p>
          <a:endParaRPr lang="en-ZA"/>
        </a:p>
      </dgm:t>
    </dgm:pt>
    <dgm:pt modelId="{3B6507D2-32C0-4BE0-9EB2-0031F358775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/>
            <a:t>Inspection of welding consumables is performed.</a:t>
          </a:r>
        </a:p>
      </dgm:t>
    </dgm:pt>
    <dgm:pt modelId="{0223D06B-8ADF-4866-9954-F745D90E222E}" type="parTrans" cxnId="{F0A1CC99-8FF8-4AD2-98CF-42D4D6A5A545}">
      <dgm:prSet/>
      <dgm:spPr/>
      <dgm:t>
        <a:bodyPr/>
        <a:lstStyle/>
        <a:p>
          <a:endParaRPr lang="en-ZA"/>
        </a:p>
      </dgm:t>
    </dgm:pt>
    <dgm:pt modelId="{909F2189-75ED-40B7-850F-17FC4E5823A0}" type="sibTrans" cxnId="{F0A1CC99-8FF8-4AD2-98CF-42D4D6A5A545}">
      <dgm:prSet/>
      <dgm:spPr/>
      <dgm:t>
        <a:bodyPr/>
        <a:lstStyle/>
        <a:p>
          <a:endParaRPr lang="en-ZA"/>
        </a:p>
      </dgm:t>
    </dgm:pt>
    <dgm:pt modelId="{D80EAE4C-C3F9-432D-A52E-5ADACADBA21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/>
            <a:t>Joint preparation and alignment are checked before welding begins.</a:t>
          </a:r>
        </a:p>
      </dgm:t>
    </dgm:pt>
    <dgm:pt modelId="{22B6BCE4-CB4D-4C9B-B0DC-95E4865D1B81}" type="parTrans" cxnId="{4E4BCA87-8E29-4D26-ACFF-A32E8757BE96}">
      <dgm:prSet/>
      <dgm:spPr/>
      <dgm:t>
        <a:bodyPr/>
        <a:lstStyle/>
        <a:p>
          <a:endParaRPr lang="en-ZA"/>
        </a:p>
      </dgm:t>
    </dgm:pt>
    <dgm:pt modelId="{7310B6CA-A1C5-41CC-B452-D06036F829FD}" type="sibTrans" cxnId="{4E4BCA87-8E29-4D26-ACFF-A32E8757BE96}">
      <dgm:prSet/>
      <dgm:spPr/>
      <dgm:t>
        <a:bodyPr/>
        <a:lstStyle/>
        <a:p>
          <a:endParaRPr lang="en-ZA"/>
        </a:p>
      </dgm:t>
    </dgm:pt>
    <dgm:pt modelId="{E0B44A84-C933-4C7F-9702-0372010C87B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/>
            <a:t>Ensures alignment with the welding procedure specification (WPS).</a:t>
          </a:r>
        </a:p>
      </dgm:t>
    </dgm:pt>
    <dgm:pt modelId="{C5095ABA-F4EB-4B54-8E0A-7B18FB5428E5}" type="parTrans" cxnId="{A7BC5B31-E12F-48A8-A50B-CD23E12F3579}">
      <dgm:prSet/>
      <dgm:spPr/>
      <dgm:t>
        <a:bodyPr/>
        <a:lstStyle/>
        <a:p>
          <a:endParaRPr lang="en-ZA"/>
        </a:p>
      </dgm:t>
    </dgm:pt>
    <dgm:pt modelId="{5BA983F7-1C63-453E-A9B5-FF41E1154AF2}" type="sibTrans" cxnId="{A7BC5B31-E12F-48A8-A50B-CD23E12F3579}">
      <dgm:prSet/>
      <dgm:spPr/>
      <dgm:t>
        <a:bodyPr/>
        <a:lstStyle/>
        <a:p>
          <a:endParaRPr lang="en-ZA"/>
        </a:p>
      </dgm:t>
    </dgm:pt>
    <dgm:pt modelId="{3C82E32D-E6B8-49AE-B0C5-0D83AAB2903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/>
            <a:t>Observes root runs, root run dressing, and interpass temperatures.</a:t>
          </a:r>
        </a:p>
      </dgm:t>
    </dgm:pt>
    <dgm:pt modelId="{79C6C4C0-C45E-4F14-AD5B-030BD9F69E01}" type="parTrans" cxnId="{B0C916D7-7E22-4355-AA4E-7968AEC35EB6}">
      <dgm:prSet/>
      <dgm:spPr/>
      <dgm:t>
        <a:bodyPr/>
        <a:lstStyle/>
        <a:p>
          <a:endParaRPr lang="en-ZA"/>
        </a:p>
      </dgm:t>
    </dgm:pt>
    <dgm:pt modelId="{E2254BA9-75C7-4873-AE1F-873217B1C9B8}" type="sibTrans" cxnId="{B0C916D7-7E22-4355-AA4E-7968AEC35EB6}">
      <dgm:prSet/>
      <dgm:spPr/>
      <dgm:t>
        <a:bodyPr/>
        <a:lstStyle/>
        <a:p>
          <a:endParaRPr lang="en-ZA"/>
        </a:p>
      </dgm:t>
    </dgm:pt>
    <dgm:pt modelId="{5A3C237D-4930-40F9-A9F4-5F7E0CE6C59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/>
            <a:t>Conducts inspections of welding consumables during the welding process.</a:t>
          </a:r>
        </a:p>
      </dgm:t>
    </dgm:pt>
    <dgm:pt modelId="{3AF48EFE-763D-4C39-A910-573E89BCA5B1}" type="parTrans" cxnId="{EA3CB32E-FAA0-4322-B6B0-E8FC9DEADD8F}">
      <dgm:prSet/>
      <dgm:spPr/>
      <dgm:t>
        <a:bodyPr/>
        <a:lstStyle/>
        <a:p>
          <a:endParaRPr lang="en-ZA"/>
        </a:p>
      </dgm:t>
    </dgm:pt>
    <dgm:pt modelId="{0817762D-7DFE-4E26-81D2-2205C49B6C1A}" type="sibTrans" cxnId="{EA3CB32E-FAA0-4322-B6B0-E8FC9DEADD8F}">
      <dgm:prSet/>
      <dgm:spPr/>
      <dgm:t>
        <a:bodyPr/>
        <a:lstStyle/>
        <a:p>
          <a:endParaRPr lang="en-ZA"/>
        </a:p>
      </dgm:t>
    </dgm:pt>
    <dgm:pt modelId="{70D05889-EBE1-4069-944A-4A787F539D8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/>
            <a:t>Comprehensive visual inspection is conducted.</a:t>
          </a:r>
        </a:p>
      </dgm:t>
    </dgm:pt>
    <dgm:pt modelId="{7D5FCF1D-367D-400E-9B1C-092D87C05E87}" type="parTrans" cxnId="{973EE233-67CA-496F-B196-5430C5CBED39}">
      <dgm:prSet/>
      <dgm:spPr/>
      <dgm:t>
        <a:bodyPr/>
        <a:lstStyle/>
        <a:p>
          <a:endParaRPr lang="en-ZA"/>
        </a:p>
      </dgm:t>
    </dgm:pt>
    <dgm:pt modelId="{BAAEE2AB-317B-4F2E-902A-EAE5C4E086B5}" type="sibTrans" cxnId="{973EE233-67CA-496F-B196-5430C5CBED39}">
      <dgm:prSet/>
      <dgm:spPr/>
      <dgm:t>
        <a:bodyPr/>
        <a:lstStyle/>
        <a:p>
          <a:endParaRPr lang="en-ZA"/>
        </a:p>
      </dgm:t>
    </dgm:pt>
    <dgm:pt modelId="{C91A39FC-8BB7-4D6F-89F4-7ED18CB2350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/>
            <a:t>Any surface defects are identified and repaired according to approved procedures.</a:t>
          </a:r>
        </a:p>
      </dgm:t>
    </dgm:pt>
    <dgm:pt modelId="{DDC8608D-90EF-4234-8568-D00FE4BD8FB4}" type="parTrans" cxnId="{2CBB28CC-D3C5-4F12-B2E6-9CE45CA89B1C}">
      <dgm:prSet/>
      <dgm:spPr/>
      <dgm:t>
        <a:bodyPr/>
        <a:lstStyle/>
        <a:p>
          <a:endParaRPr lang="en-ZA"/>
        </a:p>
      </dgm:t>
    </dgm:pt>
    <dgm:pt modelId="{7D654BCE-9348-4256-B4FB-A140A0C5A2D9}" type="sibTrans" cxnId="{2CBB28CC-D3C5-4F12-B2E6-9CE45CA89B1C}">
      <dgm:prSet/>
      <dgm:spPr/>
      <dgm:t>
        <a:bodyPr/>
        <a:lstStyle/>
        <a:p>
          <a:endParaRPr lang="en-ZA"/>
        </a:p>
      </dgm:t>
    </dgm:pt>
    <dgm:pt modelId="{1EC5A17B-DAA8-4F0C-B81F-09FE47894AA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/>
            <a:t>Possible defects include cracks, underfill, undercut, surface porosity, overlap, lack of side wall fusion, arc strikes, spatters, excessive penetration, and unacceptable weld profiles.</a:t>
          </a:r>
        </a:p>
      </dgm:t>
    </dgm:pt>
    <dgm:pt modelId="{A741DB7A-EBB6-460D-ADF3-D327194336E0}" type="parTrans" cxnId="{CB0329E5-7A23-452F-ABAA-674689FBF319}">
      <dgm:prSet/>
      <dgm:spPr/>
      <dgm:t>
        <a:bodyPr/>
        <a:lstStyle/>
        <a:p>
          <a:endParaRPr lang="en-ZA"/>
        </a:p>
      </dgm:t>
    </dgm:pt>
    <dgm:pt modelId="{8429B1CE-3934-41F8-BC24-2E70E401CED2}" type="sibTrans" cxnId="{CB0329E5-7A23-452F-ABAA-674689FBF319}">
      <dgm:prSet/>
      <dgm:spPr/>
      <dgm:t>
        <a:bodyPr/>
        <a:lstStyle/>
        <a:p>
          <a:endParaRPr lang="en-ZA"/>
        </a:p>
      </dgm:t>
    </dgm:pt>
    <dgm:pt modelId="{09471D4A-A1A2-406D-910D-1EDFF37252BF}" type="pres">
      <dgm:prSet presAssocID="{1EB33612-2818-4D7F-937E-28CC73A99D01}" presName="Name0" presStyleCnt="0">
        <dgm:presLayoutVars>
          <dgm:dir/>
          <dgm:resizeHandles val="exact"/>
        </dgm:presLayoutVars>
      </dgm:prSet>
      <dgm:spPr/>
    </dgm:pt>
    <dgm:pt modelId="{36CF07DD-3B88-4F24-A59A-A83BA852C0B0}" type="pres">
      <dgm:prSet presAssocID="{4EF3959A-22E6-4D0F-A5FF-9A109E124116}" presName="node" presStyleLbl="node1" presStyleIdx="0" presStyleCnt="3">
        <dgm:presLayoutVars>
          <dgm:bulletEnabled val="1"/>
        </dgm:presLayoutVars>
      </dgm:prSet>
      <dgm:spPr/>
    </dgm:pt>
    <dgm:pt modelId="{C8E7B2C1-A348-47B2-B259-B9B2D5C83B70}" type="pres">
      <dgm:prSet presAssocID="{DC005157-9999-4769-92A7-CD8558FD7B71}" presName="sibTrans" presStyleLbl="sibTrans2D1" presStyleIdx="0" presStyleCnt="2"/>
      <dgm:spPr/>
    </dgm:pt>
    <dgm:pt modelId="{AB373976-B3C8-488B-930F-DAF1B7D49ED5}" type="pres">
      <dgm:prSet presAssocID="{DC005157-9999-4769-92A7-CD8558FD7B71}" presName="connectorText" presStyleLbl="sibTrans2D1" presStyleIdx="0" presStyleCnt="2"/>
      <dgm:spPr/>
    </dgm:pt>
    <dgm:pt modelId="{51C728B4-0F08-4A0C-96FC-117BE6BB8CBC}" type="pres">
      <dgm:prSet presAssocID="{EFFAA02D-AD48-4150-882F-4D460AC30E26}" presName="node" presStyleLbl="node1" presStyleIdx="1" presStyleCnt="3">
        <dgm:presLayoutVars>
          <dgm:bulletEnabled val="1"/>
        </dgm:presLayoutVars>
      </dgm:prSet>
      <dgm:spPr/>
    </dgm:pt>
    <dgm:pt modelId="{4E8BBC56-746C-4A84-ACEB-AE26309BC9AC}" type="pres">
      <dgm:prSet presAssocID="{9B6AA12A-889C-465D-AE45-DE98E7CF18DD}" presName="sibTrans" presStyleLbl="sibTrans2D1" presStyleIdx="1" presStyleCnt="2"/>
      <dgm:spPr/>
    </dgm:pt>
    <dgm:pt modelId="{72A82619-7106-46CC-B779-49C11371224C}" type="pres">
      <dgm:prSet presAssocID="{9B6AA12A-889C-465D-AE45-DE98E7CF18DD}" presName="connectorText" presStyleLbl="sibTrans2D1" presStyleIdx="1" presStyleCnt="2"/>
      <dgm:spPr/>
    </dgm:pt>
    <dgm:pt modelId="{29810F99-9278-4697-B0C7-A39B2A913A2C}" type="pres">
      <dgm:prSet presAssocID="{A1394ED8-338B-4455-98E2-EC8247467BAD}" presName="node" presStyleLbl="node1" presStyleIdx="2" presStyleCnt="3">
        <dgm:presLayoutVars>
          <dgm:bulletEnabled val="1"/>
        </dgm:presLayoutVars>
      </dgm:prSet>
      <dgm:spPr/>
    </dgm:pt>
  </dgm:ptLst>
  <dgm:cxnLst>
    <dgm:cxn modelId="{45FC2E02-D801-499E-A21E-A548EA846236}" type="presOf" srcId="{C91A39FC-8BB7-4D6F-89F4-7ED18CB2350B}" destId="{29810F99-9278-4697-B0C7-A39B2A913A2C}" srcOrd="0" destOrd="3" presId="urn:microsoft.com/office/officeart/2005/8/layout/process1"/>
    <dgm:cxn modelId="{086F4106-D7B0-471A-AFED-A3967400C368}" type="presOf" srcId="{DC005157-9999-4769-92A7-CD8558FD7B71}" destId="{C8E7B2C1-A348-47B2-B259-B9B2D5C83B70}" srcOrd="0" destOrd="0" presId="urn:microsoft.com/office/officeart/2005/8/layout/process1"/>
    <dgm:cxn modelId="{801F4307-B52C-4F96-B96F-E29C62872D19}" type="presOf" srcId="{E0B44A84-C933-4C7F-9702-0372010C87B7}" destId="{51C728B4-0F08-4A0C-96FC-117BE6BB8CBC}" srcOrd="0" destOrd="2" presId="urn:microsoft.com/office/officeart/2005/8/layout/process1"/>
    <dgm:cxn modelId="{8A538E0B-3014-4024-BB66-1AECB6C71E83}" type="presOf" srcId="{969E37C6-D3BE-4D53-87E1-789584C23C7C}" destId="{36CF07DD-3B88-4F24-A59A-A83BA852C0B0}" srcOrd="0" destOrd="1" presId="urn:microsoft.com/office/officeart/2005/8/layout/process1"/>
    <dgm:cxn modelId="{F494C70C-5A37-4DC7-A044-EF6786D8CAA7}" type="presOf" srcId="{3C82E32D-E6B8-49AE-B0C5-0D83AAB29035}" destId="{51C728B4-0F08-4A0C-96FC-117BE6BB8CBC}" srcOrd="0" destOrd="3" presId="urn:microsoft.com/office/officeart/2005/8/layout/process1"/>
    <dgm:cxn modelId="{CC025E1A-113F-4CF2-B036-851D607B7672}" srcId="{4EF3959A-22E6-4D0F-A5FF-9A109E124116}" destId="{969E37C6-D3BE-4D53-87E1-789584C23C7C}" srcOrd="0" destOrd="0" parTransId="{92792947-8936-4006-B477-685258918AE7}" sibTransId="{A9AB84A2-0F52-42F3-ACEB-443E7BB4994E}"/>
    <dgm:cxn modelId="{D0EEA41A-9CCF-4EAC-BAB9-065F66822417}" type="presOf" srcId="{EFFAA02D-AD48-4150-882F-4D460AC30E26}" destId="{51C728B4-0F08-4A0C-96FC-117BE6BB8CBC}" srcOrd="0" destOrd="0" presId="urn:microsoft.com/office/officeart/2005/8/layout/process1"/>
    <dgm:cxn modelId="{77F5E320-6EA3-4B51-8D0A-4C4F430BD3D5}" type="presOf" srcId="{1EC5A17B-DAA8-4F0C-B81F-09FE47894AAB}" destId="{29810F99-9278-4697-B0C7-A39B2A913A2C}" srcOrd="0" destOrd="4" presId="urn:microsoft.com/office/officeart/2005/8/layout/process1"/>
    <dgm:cxn modelId="{EA3CB32E-FAA0-4322-B6B0-E8FC9DEADD8F}" srcId="{EFFAA02D-AD48-4150-882F-4D460AC30E26}" destId="{5A3C237D-4930-40F9-A9F4-5F7E0CE6C592}" srcOrd="3" destOrd="0" parTransId="{3AF48EFE-763D-4C39-A910-573E89BCA5B1}" sibTransId="{0817762D-7DFE-4E26-81D2-2205C49B6C1A}"/>
    <dgm:cxn modelId="{A7BC5B31-E12F-48A8-A50B-CD23E12F3579}" srcId="{EFFAA02D-AD48-4150-882F-4D460AC30E26}" destId="{E0B44A84-C933-4C7F-9702-0372010C87B7}" srcOrd="1" destOrd="0" parTransId="{C5095ABA-F4EB-4B54-8E0A-7B18FB5428E5}" sibTransId="{5BA983F7-1C63-453E-A9B5-FF41E1154AF2}"/>
    <dgm:cxn modelId="{973EE233-67CA-496F-B196-5430C5CBED39}" srcId="{A1394ED8-338B-4455-98E2-EC8247467BAD}" destId="{70D05889-EBE1-4069-944A-4A787F539D8E}" srcOrd="1" destOrd="0" parTransId="{7D5FCF1D-367D-400E-9B1C-092D87C05E87}" sibTransId="{BAAEE2AB-317B-4F2E-902A-EAE5C4E086B5}"/>
    <dgm:cxn modelId="{7F602935-83C4-4B05-8DDE-0FCBF746CDEE}" type="presOf" srcId="{A1394ED8-338B-4455-98E2-EC8247467BAD}" destId="{29810F99-9278-4697-B0C7-A39B2A913A2C}" srcOrd="0" destOrd="0" presId="urn:microsoft.com/office/officeart/2005/8/layout/process1"/>
    <dgm:cxn modelId="{61CDAC35-79FF-4948-A40F-2E870A696045}" srcId="{1EB33612-2818-4D7F-937E-28CC73A99D01}" destId="{EFFAA02D-AD48-4150-882F-4D460AC30E26}" srcOrd="1" destOrd="0" parTransId="{910FF0CF-4DD6-4DF6-9061-542E74F354A5}" sibTransId="{9B6AA12A-889C-465D-AE45-DE98E7CF18DD}"/>
    <dgm:cxn modelId="{4149093D-6F04-4283-B7E0-20CB0A8F8610}" type="presOf" srcId="{A4356BFC-8436-4C30-BF35-24EE2616560A}" destId="{36CF07DD-3B88-4F24-A59A-A83BA852C0B0}" srcOrd="0" destOrd="2" presId="urn:microsoft.com/office/officeart/2005/8/layout/process1"/>
    <dgm:cxn modelId="{84345C64-60CF-40A8-A7DE-9A6CA8BEB893}" type="presOf" srcId="{9B6AA12A-889C-465D-AE45-DE98E7CF18DD}" destId="{72A82619-7106-46CC-B779-49C11371224C}" srcOrd="1" destOrd="0" presId="urn:microsoft.com/office/officeart/2005/8/layout/process1"/>
    <dgm:cxn modelId="{26CBC74B-00E8-4045-A4A4-6E48A4F978BC}" srcId="{1EB33612-2818-4D7F-937E-28CC73A99D01}" destId="{A1394ED8-338B-4455-98E2-EC8247467BAD}" srcOrd="2" destOrd="0" parTransId="{35DF6D8C-4C5E-4770-B501-00EB2D2E10D9}" sibTransId="{81D26BB4-5D5C-4938-A862-CCD48381623B}"/>
    <dgm:cxn modelId="{6F638279-1633-4F73-B4C4-C731D95E246F}" type="presOf" srcId="{D9A29902-825B-4E84-BEEB-3405D0905108}" destId="{29810F99-9278-4697-B0C7-A39B2A913A2C}" srcOrd="0" destOrd="1" presId="urn:microsoft.com/office/officeart/2005/8/layout/process1"/>
    <dgm:cxn modelId="{05643E7F-0C5D-4CD4-B05A-4E5C7A19257A}" srcId="{EFFAA02D-AD48-4150-882F-4D460AC30E26}" destId="{70E4F4D6-0606-4ADD-85F4-415CC0BBAAE9}" srcOrd="0" destOrd="0" parTransId="{1A0A58DF-C151-4360-87C4-8329882D6E12}" sibTransId="{4D7F2407-4190-4BBD-8441-4BF1F390B9E5}"/>
    <dgm:cxn modelId="{20B07287-9FC4-4CC9-9872-A12C2EC0781D}" type="presOf" srcId="{5A3C237D-4930-40F9-A9F4-5F7E0CE6C592}" destId="{51C728B4-0F08-4A0C-96FC-117BE6BB8CBC}" srcOrd="0" destOrd="4" presId="urn:microsoft.com/office/officeart/2005/8/layout/process1"/>
    <dgm:cxn modelId="{4E4BCA87-8E29-4D26-ACFF-A32E8757BE96}" srcId="{4EF3959A-22E6-4D0F-A5FF-9A109E124116}" destId="{D80EAE4C-C3F9-432D-A52E-5ADACADBA213}" srcOrd="3" destOrd="0" parTransId="{22B6BCE4-CB4D-4C9B-B0DC-95E4865D1B81}" sibTransId="{7310B6CA-A1C5-41CC-B452-D06036F829FD}"/>
    <dgm:cxn modelId="{2B59208F-B249-41D3-9D2C-454014285093}" srcId="{1EB33612-2818-4D7F-937E-28CC73A99D01}" destId="{4EF3959A-22E6-4D0F-A5FF-9A109E124116}" srcOrd="0" destOrd="0" parTransId="{278D5660-2280-4BBB-98B3-F4C5091BF164}" sibTransId="{DC005157-9999-4769-92A7-CD8558FD7B71}"/>
    <dgm:cxn modelId="{F0A1CC99-8FF8-4AD2-98CF-42D4D6A5A545}" srcId="{4EF3959A-22E6-4D0F-A5FF-9A109E124116}" destId="{3B6507D2-32C0-4BE0-9EB2-0031F358775D}" srcOrd="2" destOrd="0" parTransId="{0223D06B-8ADF-4866-9954-F745D90E222E}" sibTransId="{909F2189-75ED-40B7-850F-17FC4E5823A0}"/>
    <dgm:cxn modelId="{E0C51FA6-4605-4AA5-9E5C-8C3F35389B7F}" type="presOf" srcId="{1EB33612-2818-4D7F-937E-28CC73A99D01}" destId="{09471D4A-A1A2-406D-910D-1EDFF37252BF}" srcOrd="0" destOrd="0" presId="urn:microsoft.com/office/officeart/2005/8/layout/process1"/>
    <dgm:cxn modelId="{45A356AD-BE3F-40EC-8CEB-F27C2A56FEB4}" type="presOf" srcId="{3B6507D2-32C0-4BE0-9EB2-0031F358775D}" destId="{36CF07DD-3B88-4F24-A59A-A83BA852C0B0}" srcOrd="0" destOrd="3" presId="urn:microsoft.com/office/officeart/2005/8/layout/process1"/>
    <dgm:cxn modelId="{50EA8FAE-D55E-4F10-8196-E28204F5A7F5}" srcId="{4EF3959A-22E6-4D0F-A5FF-9A109E124116}" destId="{A4356BFC-8436-4C30-BF35-24EE2616560A}" srcOrd="1" destOrd="0" parTransId="{F27DC904-B7E9-4F10-8A37-6C5294881E2B}" sibTransId="{CCA9BACB-F8A9-46F7-8ED3-AAC423FECCC3}"/>
    <dgm:cxn modelId="{2C3638B6-2C14-4C15-B995-24FE55B24298}" srcId="{A1394ED8-338B-4455-98E2-EC8247467BAD}" destId="{D9A29902-825B-4E84-BEEB-3405D0905108}" srcOrd="0" destOrd="0" parTransId="{B180E6A1-8A7B-4F22-9A7D-44216205A81F}" sibTransId="{CB2B8195-65DD-42AA-A012-00EF1099B862}"/>
    <dgm:cxn modelId="{1816BDBC-2472-477B-BABE-CA7A6DE572FF}" type="presOf" srcId="{4EF3959A-22E6-4D0F-A5FF-9A109E124116}" destId="{36CF07DD-3B88-4F24-A59A-A83BA852C0B0}" srcOrd="0" destOrd="0" presId="urn:microsoft.com/office/officeart/2005/8/layout/process1"/>
    <dgm:cxn modelId="{04D520BE-C1B8-4877-8041-68110390AD16}" type="presOf" srcId="{70D05889-EBE1-4069-944A-4A787F539D8E}" destId="{29810F99-9278-4697-B0C7-A39B2A913A2C}" srcOrd="0" destOrd="2" presId="urn:microsoft.com/office/officeart/2005/8/layout/process1"/>
    <dgm:cxn modelId="{0D0AA5C8-7649-4E81-A484-C9297659F728}" type="presOf" srcId="{D80EAE4C-C3F9-432D-A52E-5ADACADBA213}" destId="{36CF07DD-3B88-4F24-A59A-A83BA852C0B0}" srcOrd="0" destOrd="4" presId="urn:microsoft.com/office/officeart/2005/8/layout/process1"/>
    <dgm:cxn modelId="{2CBB28CC-D3C5-4F12-B2E6-9CE45CA89B1C}" srcId="{A1394ED8-338B-4455-98E2-EC8247467BAD}" destId="{C91A39FC-8BB7-4D6F-89F4-7ED18CB2350B}" srcOrd="2" destOrd="0" parTransId="{DDC8608D-90EF-4234-8568-D00FE4BD8FB4}" sibTransId="{7D654BCE-9348-4256-B4FB-A140A0C5A2D9}"/>
    <dgm:cxn modelId="{96D3C9D4-897A-4ED0-A0C0-344826204E7A}" type="presOf" srcId="{9B6AA12A-889C-465D-AE45-DE98E7CF18DD}" destId="{4E8BBC56-746C-4A84-ACEB-AE26309BC9AC}" srcOrd="0" destOrd="0" presId="urn:microsoft.com/office/officeart/2005/8/layout/process1"/>
    <dgm:cxn modelId="{B0C916D7-7E22-4355-AA4E-7968AEC35EB6}" srcId="{EFFAA02D-AD48-4150-882F-4D460AC30E26}" destId="{3C82E32D-E6B8-49AE-B0C5-0D83AAB29035}" srcOrd="2" destOrd="0" parTransId="{79C6C4C0-C45E-4F14-AD5B-030BD9F69E01}" sibTransId="{E2254BA9-75C7-4873-AE1F-873217B1C9B8}"/>
    <dgm:cxn modelId="{A30427D9-B4F4-496D-B42B-48035729CDA7}" type="presOf" srcId="{DC005157-9999-4769-92A7-CD8558FD7B71}" destId="{AB373976-B3C8-488B-930F-DAF1B7D49ED5}" srcOrd="1" destOrd="0" presId="urn:microsoft.com/office/officeart/2005/8/layout/process1"/>
    <dgm:cxn modelId="{CB0329E5-7A23-452F-ABAA-674689FBF319}" srcId="{A1394ED8-338B-4455-98E2-EC8247467BAD}" destId="{1EC5A17B-DAA8-4F0C-B81F-09FE47894AAB}" srcOrd="3" destOrd="0" parTransId="{A741DB7A-EBB6-460D-ADF3-D327194336E0}" sibTransId="{8429B1CE-3934-41F8-BC24-2E70E401CED2}"/>
    <dgm:cxn modelId="{3A6C4EFF-741E-4DDB-A53B-33B2C082EBDC}" type="presOf" srcId="{70E4F4D6-0606-4ADD-85F4-415CC0BBAAE9}" destId="{51C728B4-0F08-4A0C-96FC-117BE6BB8CBC}" srcOrd="0" destOrd="1" presId="urn:microsoft.com/office/officeart/2005/8/layout/process1"/>
    <dgm:cxn modelId="{0508A6A1-A3AE-4E3B-AD64-176984384AAD}" type="presParOf" srcId="{09471D4A-A1A2-406D-910D-1EDFF37252BF}" destId="{36CF07DD-3B88-4F24-A59A-A83BA852C0B0}" srcOrd="0" destOrd="0" presId="urn:microsoft.com/office/officeart/2005/8/layout/process1"/>
    <dgm:cxn modelId="{5EA6C2E1-8D5E-4A53-956D-B7808FC25D94}" type="presParOf" srcId="{09471D4A-A1A2-406D-910D-1EDFF37252BF}" destId="{C8E7B2C1-A348-47B2-B259-B9B2D5C83B70}" srcOrd="1" destOrd="0" presId="urn:microsoft.com/office/officeart/2005/8/layout/process1"/>
    <dgm:cxn modelId="{43160708-4220-44DF-8626-FE44AD95440F}" type="presParOf" srcId="{C8E7B2C1-A348-47B2-B259-B9B2D5C83B70}" destId="{AB373976-B3C8-488B-930F-DAF1B7D49ED5}" srcOrd="0" destOrd="0" presId="urn:microsoft.com/office/officeart/2005/8/layout/process1"/>
    <dgm:cxn modelId="{BF17B237-0FA7-4D78-84D7-C08B9A8E744D}" type="presParOf" srcId="{09471D4A-A1A2-406D-910D-1EDFF37252BF}" destId="{51C728B4-0F08-4A0C-96FC-117BE6BB8CBC}" srcOrd="2" destOrd="0" presId="urn:microsoft.com/office/officeart/2005/8/layout/process1"/>
    <dgm:cxn modelId="{82B28FF7-6F18-46C2-A715-C1E680134BB3}" type="presParOf" srcId="{09471D4A-A1A2-406D-910D-1EDFF37252BF}" destId="{4E8BBC56-746C-4A84-ACEB-AE26309BC9AC}" srcOrd="3" destOrd="0" presId="urn:microsoft.com/office/officeart/2005/8/layout/process1"/>
    <dgm:cxn modelId="{F4643FD3-796E-40DF-BA42-CF499E62A295}" type="presParOf" srcId="{4E8BBC56-746C-4A84-ACEB-AE26309BC9AC}" destId="{72A82619-7106-46CC-B779-49C11371224C}" srcOrd="0" destOrd="0" presId="urn:microsoft.com/office/officeart/2005/8/layout/process1"/>
    <dgm:cxn modelId="{40C52CA8-1AAF-42D7-9E8A-299A072C33CA}" type="presParOf" srcId="{09471D4A-A1A2-406D-910D-1EDFF37252BF}" destId="{29810F99-9278-4697-B0C7-A39B2A913A2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702AA-AA11-41D8-8A81-91C371CADF6A}">
      <dsp:nvSpPr>
        <dsp:cNvPr id="0" name=""/>
        <dsp:cNvSpPr/>
      </dsp:nvSpPr>
      <dsp:spPr>
        <a:xfrm>
          <a:off x="6059" y="754197"/>
          <a:ext cx="1811096" cy="2614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focus of the learning in this knowledge module is to build an understanding of welding codes, standards and parameters as applied in the welding trade.</a:t>
          </a:r>
        </a:p>
      </dsp:txBody>
      <dsp:txXfrm>
        <a:off x="59104" y="807242"/>
        <a:ext cx="1705006" cy="2508680"/>
      </dsp:txXfrm>
    </dsp:sp>
    <dsp:sp modelId="{F2960AB5-D99E-4481-88C9-D9096CF24DCF}">
      <dsp:nvSpPr>
        <dsp:cNvPr id="0" name=""/>
        <dsp:cNvSpPr/>
      </dsp:nvSpPr>
      <dsp:spPr>
        <a:xfrm>
          <a:off x="1998265" y="1837006"/>
          <a:ext cx="383952" cy="4491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98265" y="1926836"/>
        <a:ext cx="268766" cy="269491"/>
      </dsp:txXfrm>
    </dsp:sp>
    <dsp:sp modelId="{00740979-1412-4D4A-9A09-7C50B49782B8}">
      <dsp:nvSpPr>
        <dsp:cNvPr id="0" name=""/>
        <dsp:cNvSpPr/>
      </dsp:nvSpPr>
      <dsp:spPr>
        <a:xfrm>
          <a:off x="2541594" y="754197"/>
          <a:ext cx="1811096" cy="2614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learning will enable learners to demonstrate an understanding of:</a:t>
          </a:r>
        </a:p>
      </dsp:txBody>
      <dsp:txXfrm>
        <a:off x="2594639" y="807242"/>
        <a:ext cx="1705006" cy="2508680"/>
      </dsp:txXfrm>
    </dsp:sp>
    <dsp:sp modelId="{1AD67949-A51E-48D0-AE4A-79F1E31CFF39}">
      <dsp:nvSpPr>
        <dsp:cNvPr id="0" name=""/>
        <dsp:cNvSpPr/>
      </dsp:nvSpPr>
      <dsp:spPr>
        <a:xfrm>
          <a:off x="4533800" y="1837006"/>
          <a:ext cx="383952" cy="4491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533800" y="1926836"/>
        <a:ext cx="268766" cy="269491"/>
      </dsp:txXfrm>
    </dsp:sp>
    <dsp:sp modelId="{3320D880-F899-482E-9102-7AF95494CE8E}">
      <dsp:nvSpPr>
        <dsp:cNvPr id="0" name=""/>
        <dsp:cNvSpPr/>
      </dsp:nvSpPr>
      <dsp:spPr>
        <a:xfrm>
          <a:off x="5077129" y="754197"/>
          <a:ext cx="1811096" cy="26147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KM-03-KT01: Codes and standards for welding (40%).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KM-03-KT02: Concepts related to welding parameters (60%)  </a:t>
          </a:r>
        </a:p>
      </dsp:txBody>
      <dsp:txXfrm>
        <a:off x="5130174" y="807242"/>
        <a:ext cx="1705006" cy="2508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F5920-7070-4102-BE18-75F72A7D9AD1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84DB6-BF27-4569-AEE3-0442EE87A3AD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United States of America – ASME (American System for Mechanical Engineering) they also have an independent standards organization which oversees all welding codes and standards called the AWS (American Welding Society)</a:t>
          </a:r>
          <a:endParaRPr lang="en-ZA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3617" y="1447754"/>
        <a:ext cx="2847502" cy="1768010"/>
      </dsp:txXfrm>
    </dsp:sp>
    <dsp:sp modelId="{97C1A4B0-3FDC-473E-8E5A-50E0B1E4FCDB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03CF6-969E-4EAA-B687-8CC5576C52FC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Europe – ISO (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International</a:t>
          </a: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 Standards Organisation) and the IIW (International In statute of Welding)</a:t>
          </a:r>
          <a:endParaRPr lang="en-ZA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98355" y="1447754"/>
        <a:ext cx="2847502" cy="1768010"/>
      </dsp:txXfrm>
    </dsp:sp>
    <dsp:sp modelId="{AE4A1B20-61AA-40E6-9C08-3BB79F306B67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E148C-463F-4374-9740-B3D86AAD6ED1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Germany – DIN (Deutsche International Norme)</a:t>
          </a:r>
          <a:endParaRPr lang="en-ZA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13092" y="1447754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F2A13-90F9-454C-BEAB-A28F7E29C375}">
      <dsp:nvSpPr>
        <dsp:cNvPr id="0" name=""/>
        <dsp:cNvSpPr/>
      </dsp:nvSpPr>
      <dsp:spPr>
        <a:xfrm>
          <a:off x="3238276" y="2829"/>
          <a:ext cx="2663398" cy="12046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International Organization for Standardization </a:t>
          </a:r>
          <a:endParaRPr lang="en-ZA" sz="2400" kern="1200"/>
        </a:p>
      </dsp:txBody>
      <dsp:txXfrm>
        <a:off x="3238276" y="2829"/>
        <a:ext cx="2663398" cy="1204612"/>
      </dsp:txXfrm>
    </dsp:sp>
    <dsp:sp modelId="{DA20D314-4BBC-428E-8A04-E23E4A64B976}">
      <dsp:nvSpPr>
        <dsp:cNvPr id="0" name=""/>
        <dsp:cNvSpPr/>
      </dsp:nvSpPr>
      <dsp:spPr>
        <a:xfrm>
          <a:off x="1926453" y="2829"/>
          <a:ext cx="1192566" cy="12046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3364A9-E921-4972-A551-EE15BE177F36}">
      <dsp:nvSpPr>
        <dsp:cNvPr id="0" name=""/>
        <dsp:cNvSpPr/>
      </dsp:nvSpPr>
      <dsp:spPr>
        <a:xfrm>
          <a:off x="1926453" y="1406203"/>
          <a:ext cx="2663398" cy="12046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effectLst/>
              <a:latin typeface="Söhne"/>
            </a:rPr>
            <a:t>International Telecommunication Union </a:t>
          </a:r>
          <a:endParaRPr lang="en-ZA" sz="2400" kern="1200" dirty="0"/>
        </a:p>
      </dsp:txBody>
      <dsp:txXfrm>
        <a:off x="1926453" y="1406203"/>
        <a:ext cx="2663398" cy="1204612"/>
      </dsp:txXfrm>
    </dsp:sp>
    <dsp:sp modelId="{E5791A24-C475-4D6F-B01E-B9DAFA23578C}">
      <dsp:nvSpPr>
        <dsp:cNvPr id="0" name=""/>
        <dsp:cNvSpPr/>
      </dsp:nvSpPr>
      <dsp:spPr>
        <a:xfrm>
          <a:off x="4709108" y="1406203"/>
          <a:ext cx="1192566" cy="120461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21B65C-DA8D-45F2-8A60-2A89550F2E36}">
      <dsp:nvSpPr>
        <dsp:cNvPr id="0" name=""/>
        <dsp:cNvSpPr/>
      </dsp:nvSpPr>
      <dsp:spPr>
        <a:xfrm>
          <a:off x="3238276" y="2809577"/>
          <a:ext cx="2663398" cy="12046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effectLst/>
              <a:latin typeface="Söhne"/>
            </a:rPr>
            <a:t>International Electrotechnical Commission </a:t>
          </a:r>
          <a:endParaRPr lang="en-ZA" sz="2400" kern="1200" dirty="0"/>
        </a:p>
      </dsp:txBody>
      <dsp:txXfrm>
        <a:off x="3238276" y="2809577"/>
        <a:ext cx="2663398" cy="1204612"/>
      </dsp:txXfrm>
    </dsp:sp>
    <dsp:sp modelId="{A0D3C1A6-03BB-4CF4-9E62-6D85AA025B11}">
      <dsp:nvSpPr>
        <dsp:cNvPr id="0" name=""/>
        <dsp:cNvSpPr/>
      </dsp:nvSpPr>
      <dsp:spPr>
        <a:xfrm>
          <a:off x="1926453" y="2809577"/>
          <a:ext cx="1192566" cy="12046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F2200-0461-40ED-A93A-ADD1B603506B}">
      <dsp:nvSpPr>
        <dsp:cNvPr id="0" name=""/>
        <dsp:cNvSpPr/>
      </dsp:nvSpPr>
      <dsp:spPr>
        <a:xfrm>
          <a:off x="3145" y="191821"/>
          <a:ext cx="1185679" cy="11856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D55EF93-B957-41E7-BE3B-30C057879DBD}">
      <dsp:nvSpPr>
        <dsp:cNvPr id="0" name=""/>
        <dsp:cNvSpPr/>
      </dsp:nvSpPr>
      <dsp:spPr>
        <a:xfrm>
          <a:off x="3145" y="1542828"/>
          <a:ext cx="3387656" cy="87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Standards for welding are essential for ensuring the quality, safety, and performance of welding processes. </a:t>
          </a:r>
          <a:endParaRPr lang="en-US" sz="1400" kern="1200"/>
        </a:p>
      </dsp:txBody>
      <dsp:txXfrm>
        <a:off x="3145" y="1542828"/>
        <a:ext cx="3387656" cy="870511"/>
      </dsp:txXfrm>
    </dsp:sp>
    <dsp:sp modelId="{FE479621-1C8C-4944-95F7-909789F231A6}">
      <dsp:nvSpPr>
        <dsp:cNvPr id="0" name=""/>
        <dsp:cNvSpPr/>
      </dsp:nvSpPr>
      <dsp:spPr>
        <a:xfrm>
          <a:off x="3145" y="2490236"/>
          <a:ext cx="3387656" cy="154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8C9F9-0BD7-4C7D-A208-19DE10EEBFC3}">
      <dsp:nvSpPr>
        <dsp:cNvPr id="0" name=""/>
        <dsp:cNvSpPr/>
      </dsp:nvSpPr>
      <dsp:spPr>
        <a:xfrm>
          <a:off x="3983641" y="191821"/>
          <a:ext cx="1185679" cy="11856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7D3C68-343B-47F2-BA06-CF92B35A5C41}">
      <dsp:nvSpPr>
        <dsp:cNvPr id="0" name=""/>
        <dsp:cNvSpPr/>
      </dsp:nvSpPr>
      <dsp:spPr>
        <a:xfrm>
          <a:off x="3983641" y="1542828"/>
          <a:ext cx="3387656" cy="87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They provide guidelines and requirements for welding procedures, equipment, materials, and inspection to meet industry-specific needs and standards compliance.</a:t>
          </a:r>
          <a:endParaRPr lang="en-US" sz="1400" kern="1200"/>
        </a:p>
      </dsp:txBody>
      <dsp:txXfrm>
        <a:off x="3983641" y="1542828"/>
        <a:ext cx="3387656" cy="870511"/>
      </dsp:txXfrm>
    </dsp:sp>
    <dsp:sp modelId="{4CD5D37B-7E40-4B4F-A626-862B8149DDB1}">
      <dsp:nvSpPr>
        <dsp:cNvPr id="0" name=""/>
        <dsp:cNvSpPr/>
      </dsp:nvSpPr>
      <dsp:spPr>
        <a:xfrm>
          <a:off x="3983641" y="2490236"/>
          <a:ext cx="3387656" cy="154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E25E8-34F0-483B-B7FA-39FBB421638A}">
      <dsp:nvSpPr>
        <dsp:cNvPr id="0" name=""/>
        <dsp:cNvSpPr/>
      </dsp:nvSpPr>
      <dsp:spPr>
        <a:xfrm>
          <a:off x="7964137" y="191821"/>
          <a:ext cx="1185679" cy="118567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4ADB7F-11F9-47A5-8C81-BF20404C3F04}">
      <dsp:nvSpPr>
        <dsp:cNvPr id="0" name=""/>
        <dsp:cNvSpPr/>
      </dsp:nvSpPr>
      <dsp:spPr>
        <a:xfrm>
          <a:off x="7964137" y="1542828"/>
          <a:ext cx="3387656" cy="87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dirty="0"/>
            <a:t>Different organizations/ counties have different guidelines depending on the adopted. Some of the common organizations include:  </a:t>
          </a:r>
          <a:endParaRPr lang="en-US" sz="1400" kern="1200" dirty="0"/>
        </a:p>
      </dsp:txBody>
      <dsp:txXfrm>
        <a:off x="7964137" y="1542828"/>
        <a:ext cx="3387656" cy="870511"/>
      </dsp:txXfrm>
    </dsp:sp>
    <dsp:sp modelId="{546F799A-9659-49D2-9534-96C1F5EDF913}">
      <dsp:nvSpPr>
        <dsp:cNvPr id="0" name=""/>
        <dsp:cNvSpPr/>
      </dsp:nvSpPr>
      <dsp:spPr>
        <a:xfrm>
          <a:off x="7964137" y="2490236"/>
          <a:ext cx="3387656" cy="154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* The American Society of Mechanical Engineers (ASME)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*American Welding Society (AWS)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400" kern="1200" dirty="0"/>
            <a:t>*British Standards (BS)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*International Organization for Standardization (ISO)</a:t>
          </a:r>
        </a:p>
      </dsp:txBody>
      <dsp:txXfrm>
        <a:off x="7964137" y="2490236"/>
        <a:ext cx="3387656" cy="15453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987F9-0959-4E53-848A-AF68A0E775CA}">
      <dsp:nvSpPr>
        <dsp:cNvPr id="0" name=""/>
        <dsp:cNvSpPr/>
      </dsp:nvSpPr>
      <dsp:spPr>
        <a:xfrm>
          <a:off x="0" y="0"/>
          <a:ext cx="10515600" cy="1011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kern="1200" dirty="0"/>
            <a:t>The American Society of Mechanical Engineers (ASME)</a:t>
          </a:r>
          <a:endParaRPr lang="en-ZA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Develops codes and standards for mechanical engineering, covering various industries such as manufacturing, energy, and construction.</a:t>
          </a:r>
          <a:endParaRPr lang="en-ZA" sz="1600" kern="1200" dirty="0"/>
        </a:p>
      </dsp:txBody>
      <dsp:txXfrm>
        <a:off x="2204254" y="0"/>
        <a:ext cx="8311345" cy="1011346"/>
      </dsp:txXfrm>
    </dsp:sp>
    <dsp:sp modelId="{02BA4877-35C1-4EA0-8AC9-9B43823E20EA}">
      <dsp:nvSpPr>
        <dsp:cNvPr id="0" name=""/>
        <dsp:cNvSpPr/>
      </dsp:nvSpPr>
      <dsp:spPr>
        <a:xfrm>
          <a:off x="101134" y="101134"/>
          <a:ext cx="2103120" cy="809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0" b="-80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25AFC-59D0-4DA7-85EF-127F21B7C414}">
      <dsp:nvSpPr>
        <dsp:cNvPr id="0" name=""/>
        <dsp:cNvSpPr/>
      </dsp:nvSpPr>
      <dsp:spPr>
        <a:xfrm>
          <a:off x="0" y="1112480"/>
          <a:ext cx="10515600" cy="1011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American Welding Society (AWS)</a:t>
          </a:r>
          <a:endParaRPr lang="en-ZA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Sets standards for welding and allied processes in the United States, ensuring safe and effective welding practices.</a:t>
          </a:r>
          <a:endParaRPr lang="en-ZA" sz="1600" kern="1200" dirty="0"/>
        </a:p>
      </dsp:txBody>
      <dsp:txXfrm>
        <a:off x="2204254" y="1112480"/>
        <a:ext cx="8311345" cy="1011346"/>
      </dsp:txXfrm>
    </dsp:sp>
    <dsp:sp modelId="{2CA2F03F-B648-4B74-AB6B-72E432EA355F}">
      <dsp:nvSpPr>
        <dsp:cNvPr id="0" name=""/>
        <dsp:cNvSpPr/>
      </dsp:nvSpPr>
      <dsp:spPr>
        <a:xfrm>
          <a:off x="101134" y="1213615"/>
          <a:ext cx="2103120" cy="80907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98" t="-53192" r="-1298" b="-76808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0014D-F1FA-4565-8F23-E682A85BD3B0}">
      <dsp:nvSpPr>
        <dsp:cNvPr id="0" name=""/>
        <dsp:cNvSpPr/>
      </dsp:nvSpPr>
      <dsp:spPr>
        <a:xfrm>
          <a:off x="0" y="2224961"/>
          <a:ext cx="10515600" cy="1011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2000" kern="1200" dirty="0"/>
            <a:t>British Standards (BS)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Developed by BSI, includes standards and specifications for a wide range of products and services in the United Kingdom.</a:t>
          </a:r>
          <a:endParaRPr lang="en-ZA" sz="1600" kern="1200" dirty="0"/>
        </a:p>
      </dsp:txBody>
      <dsp:txXfrm>
        <a:off x="2204254" y="2224961"/>
        <a:ext cx="8311345" cy="1011346"/>
      </dsp:txXfrm>
    </dsp:sp>
    <dsp:sp modelId="{3CBDB284-8835-40B7-A68F-DE49FE555A2F}">
      <dsp:nvSpPr>
        <dsp:cNvPr id="0" name=""/>
        <dsp:cNvSpPr/>
      </dsp:nvSpPr>
      <dsp:spPr>
        <a:xfrm>
          <a:off x="101134" y="2326096"/>
          <a:ext cx="2103120" cy="80907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989" b="-52989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A6DD9D-E3A5-4B19-BD19-287F6F4566D4}">
      <dsp:nvSpPr>
        <dsp:cNvPr id="0" name=""/>
        <dsp:cNvSpPr/>
      </dsp:nvSpPr>
      <dsp:spPr>
        <a:xfrm>
          <a:off x="0" y="3337442"/>
          <a:ext cx="10515600" cy="1011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kern="1200" dirty="0"/>
            <a:t>International Organization for Standardization (ISO)</a:t>
          </a:r>
          <a:endParaRPr lang="en-ZA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A global organization that creates international standards for various industries and sectors to promote consistency and quality on a global scale.</a:t>
          </a:r>
          <a:endParaRPr lang="en-ZA" sz="1600" kern="1200" dirty="0"/>
        </a:p>
      </dsp:txBody>
      <dsp:txXfrm>
        <a:off x="2204254" y="3337442"/>
        <a:ext cx="8311345" cy="1011346"/>
      </dsp:txXfrm>
    </dsp:sp>
    <dsp:sp modelId="{D3665C65-4357-4D94-82EB-B9792DF1A366}">
      <dsp:nvSpPr>
        <dsp:cNvPr id="0" name=""/>
        <dsp:cNvSpPr/>
      </dsp:nvSpPr>
      <dsp:spPr>
        <a:xfrm>
          <a:off x="101134" y="3438576"/>
          <a:ext cx="2103120" cy="809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5000" b="-35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736E8-9830-447A-9833-D1BE95FC8730}">
      <dsp:nvSpPr>
        <dsp:cNvPr id="0" name=""/>
        <dsp:cNvSpPr/>
      </dsp:nvSpPr>
      <dsp:spPr>
        <a:xfrm>
          <a:off x="0" y="0"/>
          <a:ext cx="5062686" cy="4351338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b="0" i="0" kern="1200" dirty="0"/>
            <a:t>Welding Equipment Standards:</a:t>
          </a:r>
          <a:endParaRPr lang="en-ZA" sz="3600" b="0" kern="1200" dirty="0"/>
        </a:p>
      </dsp:txBody>
      <dsp:txXfrm>
        <a:off x="0" y="0"/>
        <a:ext cx="5062686" cy="1305401"/>
      </dsp:txXfrm>
    </dsp:sp>
    <dsp:sp modelId="{A2F0F7C1-BE81-4078-BC0C-5D0F7707BFB6}">
      <dsp:nvSpPr>
        <dsp:cNvPr id="0" name=""/>
        <dsp:cNvSpPr/>
      </dsp:nvSpPr>
      <dsp:spPr>
        <a:xfrm>
          <a:off x="511531" y="1306224"/>
          <a:ext cx="4050149" cy="5033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b="0" i="0" kern="1200" dirty="0"/>
            <a:t>Ensure safety in welding equipment design and manufacturing.</a:t>
          </a:r>
          <a:endParaRPr lang="en-ZA" sz="1050" kern="1200" dirty="0"/>
        </a:p>
      </dsp:txBody>
      <dsp:txXfrm>
        <a:off x="526275" y="1320968"/>
        <a:ext cx="4020661" cy="473901"/>
      </dsp:txXfrm>
    </dsp:sp>
    <dsp:sp modelId="{997CD8ED-48F2-4838-BB83-A489DA8951EF}">
      <dsp:nvSpPr>
        <dsp:cNvPr id="0" name=""/>
        <dsp:cNvSpPr/>
      </dsp:nvSpPr>
      <dsp:spPr>
        <a:xfrm>
          <a:off x="511531" y="1887058"/>
          <a:ext cx="4050149" cy="5033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b="0" i="0" kern="1200" dirty="0"/>
            <a:t>Specify performance criteria for power output, duty cycle, and reliability.</a:t>
          </a:r>
        </a:p>
      </dsp:txBody>
      <dsp:txXfrm>
        <a:off x="526275" y="1901802"/>
        <a:ext cx="4020661" cy="473901"/>
      </dsp:txXfrm>
    </dsp:sp>
    <dsp:sp modelId="{9006C1C0-F8F2-417D-A1B0-5D7F68C8B8A3}">
      <dsp:nvSpPr>
        <dsp:cNvPr id="0" name=""/>
        <dsp:cNvSpPr/>
      </dsp:nvSpPr>
      <dsp:spPr>
        <a:xfrm>
          <a:off x="511531" y="2467891"/>
          <a:ext cx="4050149" cy="5033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b="0" i="0" kern="1200" dirty="0"/>
            <a:t>Emphasize compatibility with specific welding processes.</a:t>
          </a:r>
        </a:p>
      </dsp:txBody>
      <dsp:txXfrm>
        <a:off x="526275" y="2482635"/>
        <a:ext cx="4020661" cy="473901"/>
      </dsp:txXfrm>
    </dsp:sp>
    <dsp:sp modelId="{518D539D-42CA-4725-A086-347A18B5F7FD}">
      <dsp:nvSpPr>
        <dsp:cNvPr id="0" name=""/>
        <dsp:cNvSpPr/>
      </dsp:nvSpPr>
      <dsp:spPr>
        <a:xfrm>
          <a:off x="511531" y="3048725"/>
          <a:ext cx="4050149" cy="5033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b="0" i="0" kern="1200" dirty="0"/>
            <a:t>Provide maintenance and inspection guidelines.</a:t>
          </a:r>
        </a:p>
      </dsp:txBody>
      <dsp:txXfrm>
        <a:off x="526275" y="3063469"/>
        <a:ext cx="4020661" cy="473901"/>
      </dsp:txXfrm>
    </dsp:sp>
    <dsp:sp modelId="{79D7E00B-DFD6-45C3-8BE8-F9001DB7CE92}">
      <dsp:nvSpPr>
        <dsp:cNvPr id="0" name=""/>
        <dsp:cNvSpPr/>
      </dsp:nvSpPr>
      <dsp:spPr>
        <a:xfrm>
          <a:off x="511531" y="3629558"/>
          <a:ext cx="4050149" cy="5033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b="0" i="0" kern="1200" dirty="0"/>
            <a:t>Include markings for compliance identification.</a:t>
          </a:r>
        </a:p>
      </dsp:txBody>
      <dsp:txXfrm>
        <a:off x="526275" y="3644302"/>
        <a:ext cx="4020661" cy="473901"/>
      </dsp:txXfrm>
    </dsp:sp>
    <dsp:sp modelId="{EC537744-7CA1-41D2-9F2F-83ABF944BAFF}">
      <dsp:nvSpPr>
        <dsp:cNvPr id="0" name=""/>
        <dsp:cNvSpPr/>
      </dsp:nvSpPr>
      <dsp:spPr>
        <a:xfrm>
          <a:off x="5447650" y="0"/>
          <a:ext cx="5062686" cy="4351338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4000" b="0" i="0" kern="1200" dirty="0"/>
            <a:t>Welding Consumables Standards</a:t>
          </a:r>
          <a:endParaRPr lang="en-ZA" sz="4000" b="0" kern="1200" dirty="0"/>
        </a:p>
      </dsp:txBody>
      <dsp:txXfrm>
        <a:off x="5447650" y="0"/>
        <a:ext cx="5062686" cy="1305401"/>
      </dsp:txXfrm>
    </dsp:sp>
    <dsp:sp modelId="{3169CEC6-D907-48C3-A7A2-80632A152C97}">
      <dsp:nvSpPr>
        <dsp:cNvPr id="0" name=""/>
        <dsp:cNvSpPr/>
      </dsp:nvSpPr>
      <dsp:spPr>
        <a:xfrm>
          <a:off x="5953919" y="1308057"/>
          <a:ext cx="4050149" cy="3563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Define composition and properties of electrodes, filler metals, gases, and fluxes.</a:t>
          </a:r>
          <a:endParaRPr lang="en-ZA" sz="1200" kern="1200" dirty="0"/>
        </a:p>
      </dsp:txBody>
      <dsp:txXfrm>
        <a:off x="5964355" y="1318493"/>
        <a:ext cx="4029277" cy="335436"/>
      </dsp:txXfrm>
    </dsp:sp>
    <dsp:sp modelId="{756AE0B0-56C7-4733-BE8C-6805128BDC50}">
      <dsp:nvSpPr>
        <dsp:cNvPr id="0" name=""/>
        <dsp:cNvSpPr/>
      </dsp:nvSpPr>
      <dsp:spPr>
        <a:xfrm>
          <a:off x="5953919" y="1719182"/>
          <a:ext cx="4050149" cy="3563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Enforce strict quality control measures.</a:t>
          </a:r>
        </a:p>
      </dsp:txBody>
      <dsp:txXfrm>
        <a:off x="5964355" y="1729618"/>
        <a:ext cx="4029277" cy="335436"/>
      </dsp:txXfrm>
    </dsp:sp>
    <dsp:sp modelId="{EC99999F-3EC9-4A26-ABFF-2FFF44C85942}">
      <dsp:nvSpPr>
        <dsp:cNvPr id="0" name=""/>
        <dsp:cNvSpPr/>
      </dsp:nvSpPr>
      <dsp:spPr>
        <a:xfrm>
          <a:off x="5953919" y="2130307"/>
          <a:ext cx="4050149" cy="3563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Ensure compatibility with welding processes and materials.</a:t>
          </a:r>
        </a:p>
      </dsp:txBody>
      <dsp:txXfrm>
        <a:off x="5964355" y="2140743"/>
        <a:ext cx="4029277" cy="335436"/>
      </dsp:txXfrm>
    </dsp:sp>
    <dsp:sp modelId="{514BF57B-91C3-4918-A128-1903D77AF775}">
      <dsp:nvSpPr>
        <dsp:cNvPr id="0" name=""/>
        <dsp:cNvSpPr/>
      </dsp:nvSpPr>
      <dsp:spPr>
        <a:xfrm>
          <a:off x="5953919" y="2541432"/>
          <a:ext cx="4050149" cy="3563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ZA" sz="1200" b="0" i="0" kern="1200" dirty="0"/>
            <a:t>Recommend proper storage and handling.</a:t>
          </a:r>
        </a:p>
      </dsp:txBody>
      <dsp:txXfrm>
        <a:off x="5964355" y="2551868"/>
        <a:ext cx="4029277" cy="335436"/>
      </dsp:txXfrm>
    </dsp:sp>
    <dsp:sp modelId="{BAC23006-BB58-456C-82E0-111B1B874221}">
      <dsp:nvSpPr>
        <dsp:cNvPr id="0" name=""/>
        <dsp:cNvSpPr/>
      </dsp:nvSpPr>
      <dsp:spPr>
        <a:xfrm>
          <a:off x="5953919" y="2952557"/>
          <a:ext cx="4050149" cy="3563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May guide Welding Procedure Specifications (WPS).</a:t>
          </a:r>
        </a:p>
      </dsp:txBody>
      <dsp:txXfrm>
        <a:off x="5964355" y="2962993"/>
        <a:ext cx="4029277" cy="335436"/>
      </dsp:txXfrm>
    </dsp:sp>
    <dsp:sp modelId="{12173836-1017-468C-8523-360F5E001287}">
      <dsp:nvSpPr>
        <dsp:cNvPr id="0" name=""/>
        <dsp:cNvSpPr/>
      </dsp:nvSpPr>
      <dsp:spPr>
        <a:xfrm>
          <a:off x="5953919" y="3363682"/>
          <a:ext cx="4050149" cy="3563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Certified and marked consumables meet quality and performance standards.</a:t>
          </a:r>
        </a:p>
      </dsp:txBody>
      <dsp:txXfrm>
        <a:off x="5964355" y="3374118"/>
        <a:ext cx="4029277" cy="335436"/>
      </dsp:txXfrm>
    </dsp:sp>
    <dsp:sp modelId="{29F7171C-4684-4783-91D0-FF9A300494B3}">
      <dsp:nvSpPr>
        <dsp:cNvPr id="0" name=""/>
        <dsp:cNvSpPr/>
      </dsp:nvSpPr>
      <dsp:spPr>
        <a:xfrm>
          <a:off x="5953919" y="3774806"/>
          <a:ext cx="4050149" cy="3563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Address welding flux and shielding gas quality.</a:t>
          </a:r>
        </a:p>
      </dsp:txBody>
      <dsp:txXfrm>
        <a:off x="5964355" y="3785242"/>
        <a:ext cx="4029277" cy="3354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257D4-BED4-40EB-82BC-D6498ECD210D}">
      <dsp:nvSpPr>
        <dsp:cNvPr id="0" name=""/>
        <dsp:cNvSpPr/>
      </dsp:nvSpPr>
      <dsp:spPr>
        <a:xfrm rot="16200000">
          <a:off x="-1017563" y="1592093"/>
          <a:ext cx="2424419" cy="23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9343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b="1" i="0" kern="1200" dirty="0"/>
            <a:t>Parent Material</a:t>
          </a:r>
          <a:endParaRPr lang="en-ZA" sz="1600" kern="1200" dirty="0"/>
        </a:p>
      </dsp:txBody>
      <dsp:txXfrm>
        <a:off x="-1017563" y="1592093"/>
        <a:ext cx="2424419" cy="237365"/>
      </dsp:txXfrm>
    </dsp:sp>
    <dsp:sp modelId="{D12A8AF2-22DA-45D6-BA0E-4AF42DBD2212}">
      <dsp:nvSpPr>
        <dsp:cNvPr id="0" name=""/>
        <dsp:cNvSpPr/>
      </dsp:nvSpPr>
      <dsp:spPr>
        <a:xfrm>
          <a:off x="313328" y="498566"/>
          <a:ext cx="1182329" cy="2424419"/>
        </a:xfrm>
        <a:prstGeom prst="rect">
          <a:avLst/>
        </a:prstGeom>
        <a:solidFill>
          <a:srgbClr val="EC64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209343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Material Type</a:t>
          </a:r>
          <a:endParaRPr lang="en-ZA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Thickness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Diameter (for Pipes)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Surface Condition</a:t>
          </a:r>
        </a:p>
      </dsp:txBody>
      <dsp:txXfrm>
        <a:off x="313328" y="498566"/>
        <a:ext cx="1182329" cy="2424419"/>
      </dsp:txXfrm>
    </dsp:sp>
    <dsp:sp modelId="{3673DA40-2997-4C10-983B-6E9A2F7D3D63}">
      <dsp:nvSpPr>
        <dsp:cNvPr id="0" name=""/>
        <dsp:cNvSpPr/>
      </dsp:nvSpPr>
      <dsp:spPr>
        <a:xfrm>
          <a:off x="75963" y="185244"/>
          <a:ext cx="474730" cy="4747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23158-C2C4-4CB4-83CD-168809C1FA7C}">
      <dsp:nvSpPr>
        <dsp:cNvPr id="0" name=""/>
        <dsp:cNvSpPr/>
      </dsp:nvSpPr>
      <dsp:spPr>
        <a:xfrm rot="16200000">
          <a:off x="724445" y="1592093"/>
          <a:ext cx="2424419" cy="23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9343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b="1" i="0" kern="1200" dirty="0"/>
            <a:t>Welding Process</a:t>
          </a:r>
          <a:endParaRPr lang="en-ZA" sz="1600" kern="1200" dirty="0"/>
        </a:p>
      </dsp:txBody>
      <dsp:txXfrm>
        <a:off x="724445" y="1592093"/>
        <a:ext cx="2424419" cy="237365"/>
      </dsp:txXfrm>
    </dsp:sp>
    <dsp:sp modelId="{F87E3302-F080-45BF-9858-EC3C44C51130}">
      <dsp:nvSpPr>
        <dsp:cNvPr id="0" name=""/>
        <dsp:cNvSpPr/>
      </dsp:nvSpPr>
      <dsp:spPr>
        <a:xfrm>
          <a:off x="2055337" y="498566"/>
          <a:ext cx="1182329" cy="2424419"/>
        </a:xfrm>
        <a:prstGeom prst="rect">
          <a:avLst/>
        </a:prstGeom>
        <a:solidFill>
          <a:srgbClr val="EC64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209343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Type of Process (e.g., MMA, MAG, TIG, SAW)</a:t>
          </a:r>
          <a:endParaRPr lang="en-ZA" sz="1200" b="0" i="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Equipment Parameters (Amps, Volts, Travel Speed</a:t>
          </a:r>
          <a:r>
            <a:rPr lang="en-US" sz="900" b="0" i="0" kern="1200" dirty="0"/>
            <a:t>)</a:t>
          </a:r>
        </a:p>
      </dsp:txBody>
      <dsp:txXfrm>
        <a:off x="2055337" y="498566"/>
        <a:ext cx="1182329" cy="2424419"/>
      </dsp:txXfrm>
    </dsp:sp>
    <dsp:sp modelId="{3DC8DF02-C0B5-4DDC-87F8-E82555D3346F}">
      <dsp:nvSpPr>
        <dsp:cNvPr id="0" name=""/>
        <dsp:cNvSpPr/>
      </dsp:nvSpPr>
      <dsp:spPr>
        <a:xfrm>
          <a:off x="1817972" y="185244"/>
          <a:ext cx="474730" cy="47473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77DD2-24F1-4804-89D9-0228FDB09DA2}">
      <dsp:nvSpPr>
        <dsp:cNvPr id="0" name=""/>
        <dsp:cNvSpPr/>
      </dsp:nvSpPr>
      <dsp:spPr>
        <a:xfrm rot="16200000">
          <a:off x="2466455" y="1592093"/>
          <a:ext cx="2424419" cy="23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9343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b="1" i="0" kern="1200" dirty="0"/>
            <a:t>Welding Consumables</a:t>
          </a:r>
          <a:endParaRPr lang="en-ZA" sz="1600" kern="1200" dirty="0"/>
        </a:p>
      </dsp:txBody>
      <dsp:txXfrm>
        <a:off x="2466455" y="1592093"/>
        <a:ext cx="2424419" cy="237365"/>
      </dsp:txXfrm>
    </dsp:sp>
    <dsp:sp modelId="{2A16D22C-9287-42E6-9B40-FD01CEA6B8B1}">
      <dsp:nvSpPr>
        <dsp:cNvPr id="0" name=""/>
        <dsp:cNvSpPr/>
      </dsp:nvSpPr>
      <dsp:spPr>
        <a:xfrm>
          <a:off x="3797347" y="498566"/>
          <a:ext cx="1182329" cy="2424419"/>
        </a:xfrm>
        <a:prstGeom prst="rect">
          <a:avLst/>
        </a:prstGeom>
        <a:solidFill>
          <a:srgbClr val="EC64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209343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Type and Diameter of Consumables</a:t>
          </a:r>
          <a:endParaRPr lang="en-ZA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Brand/Classification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Handling and Storage Guidelines</a:t>
          </a:r>
        </a:p>
      </dsp:txBody>
      <dsp:txXfrm>
        <a:off x="3797347" y="498566"/>
        <a:ext cx="1182329" cy="2424419"/>
      </dsp:txXfrm>
    </dsp:sp>
    <dsp:sp modelId="{49DB9963-823F-43D7-9583-DAE4B97AF306}">
      <dsp:nvSpPr>
        <dsp:cNvPr id="0" name=""/>
        <dsp:cNvSpPr/>
      </dsp:nvSpPr>
      <dsp:spPr>
        <a:xfrm>
          <a:off x="3559982" y="185244"/>
          <a:ext cx="474730" cy="4747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E3CB7-8470-42E9-96EA-DC7ACEE7AEA0}">
      <dsp:nvSpPr>
        <dsp:cNvPr id="0" name=""/>
        <dsp:cNvSpPr/>
      </dsp:nvSpPr>
      <dsp:spPr>
        <a:xfrm rot="16200000">
          <a:off x="4208464" y="1592093"/>
          <a:ext cx="2424419" cy="23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9343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b="1" i="0" kern="1200" dirty="0"/>
            <a:t>Joint Design</a:t>
          </a:r>
          <a:endParaRPr lang="en-ZA" sz="1600" kern="1200" dirty="0"/>
        </a:p>
      </dsp:txBody>
      <dsp:txXfrm>
        <a:off x="4208464" y="1592093"/>
        <a:ext cx="2424419" cy="237365"/>
      </dsp:txXfrm>
    </dsp:sp>
    <dsp:sp modelId="{88F68920-36FF-4AF6-BBEB-3A47369D6E03}">
      <dsp:nvSpPr>
        <dsp:cNvPr id="0" name=""/>
        <dsp:cNvSpPr/>
      </dsp:nvSpPr>
      <dsp:spPr>
        <a:xfrm>
          <a:off x="5539356" y="498566"/>
          <a:ext cx="1182329" cy="2424419"/>
        </a:xfrm>
        <a:prstGeom prst="rect">
          <a:avLst/>
        </a:prstGeom>
        <a:solidFill>
          <a:srgbClr val="EC64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209343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Edge Preparation</a:t>
          </a:r>
          <a:endParaRPr lang="en-ZA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Root Gap and Root Face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Jigging and Tacking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Baking Requirements</a:t>
          </a:r>
        </a:p>
      </dsp:txBody>
      <dsp:txXfrm>
        <a:off x="5539356" y="498566"/>
        <a:ext cx="1182329" cy="2424419"/>
      </dsp:txXfrm>
    </dsp:sp>
    <dsp:sp modelId="{EFEA1300-4248-484E-84A7-AA88C8A22A4A}">
      <dsp:nvSpPr>
        <dsp:cNvPr id="0" name=""/>
        <dsp:cNvSpPr/>
      </dsp:nvSpPr>
      <dsp:spPr>
        <a:xfrm>
          <a:off x="5301991" y="185244"/>
          <a:ext cx="474730" cy="47473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E7FEA-FFBC-426A-846B-6F8DC9740F89}">
      <dsp:nvSpPr>
        <dsp:cNvPr id="0" name=""/>
        <dsp:cNvSpPr/>
      </dsp:nvSpPr>
      <dsp:spPr>
        <a:xfrm rot="16200000">
          <a:off x="5950473" y="1592093"/>
          <a:ext cx="2424419" cy="23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9343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b="1" i="0" kern="1200" dirty="0"/>
            <a:t>Welding Position</a:t>
          </a:r>
          <a:endParaRPr lang="en-ZA" sz="1600" kern="1200" dirty="0"/>
        </a:p>
      </dsp:txBody>
      <dsp:txXfrm>
        <a:off x="5950473" y="1592093"/>
        <a:ext cx="2424419" cy="237365"/>
      </dsp:txXfrm>
    </dsp:sp>
    <dsp:sp modelId="{57F0ACCB-81A1-4377-9195-499602CDFD81}">
      <dsp:nvSpPr>
        <dsp:cNvPr id="0" name=""/>
        <dsp:cNvSpPr/>
      </dsp:nvSpPr>
      <dsp:spPr>
        <a:xfrm>
          <a:off x="7281365" y="498566"/>
          <a:ext cx="1182329" cy="2424419"/>
        </a:xfrm>
        <a:prstGeom prst="rect">
          <a:avLst/>
        </a:prstGeom>
        <a:solidFill>
          <a:srgbClr val="EC64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209343" rIns="113792" bIns="11379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Location (Shop or Site)</a:t>
          </a:r>
          <a:endParaRPr lang="en-ZA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Specific Welding Position (e.g., 1G, 2G, 3G)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Weather-Related Precautions</a:t>
          </a:r>
        </a:p>
      </dsp:txBody>
      <dsp:txXfrm>
        <a:off x="7281365" y="498566"/>
        <a:ext cx="1182329" cy="2424419"/>
      </dsp:txXfrm>
    </dsp:sp>
    <dsp:sp modelId="{79F3F95F-9F57-472B-98A0-4589B69893BA}">
      <dsp:nvSpPr>
        <dsp:cNvPr id="0" name=""/>
        <dsp:cNvSpPr/>
      </dsp:nvSpPr>
      <dsp:spPr>
        <a:xfrm>
          <a:off x="7044000" y="185244"/>
          <a:ext cx="474730" cy="4747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B3579-3E52-4D9A-B063-79C1E69F0082}">
      <dsp:nvSpPr>
        <dsp:cNvPr id="0" name=""/>
        <dsp:cNvSpPr/>
      </dsp:nvSpPr>
      <dsp:spPr>
        <a:xfrm rot="16200000">
          <a:off x="7692483" y="1592093"/>
          <a:ext cx="2424419" cy="23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9343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b="1" i="0" kern="1200" dirty="0"/>
            <a:t>Thermal Heat Treatments</a:t>
          </a:r>
          <a:endParaRPr lang="en-ZA" sz="1600" kern="1200" dirty="0"/>
        </a:p>
      </dsp:txBody>
      <dsp:txXfrm>
        <a:off x="7692483" y="1592093"/>
        <a:ext cx="2424419" cy="237365"/>
      </dsp:txXfrm>
    </dsp:sp>
    <dsp:sp modelId="{46DE0C3B-29E4-49C7-B7D0-6CC357D6C58E}">
      <dsp:nvSpPr>
        <dsp:cNvPr id="0" name=""/>
        <dsp:cNvSpPr/>
      </dsp:nvSpPr>
      <dsp:spPr>
        <a:xfrm>
          <a:off x="9023375" y="498566"/>
          <a:ext cx="1182329" cy="2424419"/>
        </a:xfrm>
        <a:prstGeom prst="rect">
          <a:avLst/>
        </a:prstGeom>
        <a:solidFill>
          <a:srgbClr val="EC64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209343" rIns="113792" bIns="11379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Preheat Temperature</a:t>
          </a:r>
          <a:endParaRPr lang="en-ZA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/>
            <a:t>Post-Weld Heat Treatments (e.g., Stress Relieving)</a:t>
          </a:r>
        </a:p>
      </dsp:txBody>
      <dsp:txXfrm>
        <a:off x="9023375" y="498566"/>
        <a:ext cx="1182329" cy="2424419"/>
      </dsp:txXfrm>
    </dsp:sp>
    <dsp:sp modelId="{A40B8129-77F1-47FC-AF88-D3BE0757FB28}">
      <dsp:nvSpPr>
        <dsp:cNvPr id="0" name=""/>
        <dsp:cNvSpPr/>
      </dsp:nvSpPr>
      <dsp:spPr>
        <a:xfrm>
          <a:off x="8786010" y="185244"/>
          <a:ext cx="474730" cy="474730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5D116-89DC-444B-976D-637F3FFC209B}">
      <dsp:nvSpPr>
        <dsp:cNvPr id="0" name=""/>
        <dsp:cNvSpPr/>
      </dsp:nvSpPr>
      <dsp:spPr>
        <a:xfrm rot="16200000">
          <a:off x="9434492" y="1592093"/>
          <a:ext cx="2424419" cy="23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9343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600" b="1" i="0" kern="1200" dirty="0"/>
            <a:t>Testing</a:t>
          </a:r>
          <a:endParaRPr lang="en-ZA" sz="1600" kern="1200" dirty="0"/>
        </a:p>
      </dsp:txBody>
      <dsp:txXfrm>
        <a:off x="9434492" y="1592093"/>
        <a:ext cx="2424419" cy="237365"/>
      </dsp:txXfrm>
    </dsp:sp>
    <dsp:sp modelId="{FDB6F5BF-BA76-4BC3-B90E-5B341AAB2B07}">
      <dsp:nvSpPr>
        <dsp:cNvPr id="0" name=""/>
        <dsp:cNvSpPr/>
      </dsp:nvSpPr>
      <dsp:spPr>
        <a:xfrm>
          <a:off x="10765384" y="498566"/>
          <a:ext cx="1182329" cy="2424419"/>
        </a:xfrm>
        <a:prstGeom prst="rect">
          <a:avLst/>
        </a:prstGeom>
        <a:solidFill>
          <a:srgbClr val="EC64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209343" rIns="113792" bIns="11379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 dirty="0"/>
            <a:t>Tests for Required Properties</a:t>
          </a:r>
          <a:endParaRPr lang="en-ZA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ZA" sz="1200" b="0" i="0" kern="1200"/>
            <a:t>Tests for Weld Quality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ZA" sz="1200" b="0" i="0" kern="1200" dirty="0"/>
        </a:p>
      </dsp:txBody>
      <dsp:txXfrm>
        <a:off x="10765384" y="498566"/>
        <a:ext cx="1182329" cy="2424419"/>
      </dsp:txXfrm>
    </dsp:sp>
    <dsp:sp modelId="{4D1F32ED-2B22-447C-B193-8E38916A050B}">
      <dsp:nvSpPr>
        <dsp:cNvPr id="0" name=""/>
        <dsp:cNvSpPr/>
      </dsp:nvSpPr>
      <dsp:spPr>
        <a:xfrm>
          <a:off x="10528019" y="185244"/>
          <a:ext cx="474730" cy="474730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FA946-931E-4215-A2D0-F07A123CB1A2}">
      <dsp:nvSpPr>
        <dsp:cNvPr id="0" name=""/>
        <dsp:cNvSpPr/>
      </dsp:nvSpPr>
      <dsp:spPr>
        <a:xfrm>
          <a:off x="139063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kern="1200" dirty="0"/>
            <a:t>the Square Butt Joint</a:t>
          </a:r>
        </a:p>
      </dsp:txBody>
      <dsp:txXfrm>
        <a:off x="139063" y="450535"/>
        <a:ext cx="3272980" cy="1022806"/>
      </dsp:txXfrm>
    </dsp:sp>
    <dsp:sp modelId="{ED623323-7A9D-4386-96C5-8E38F15330AD}">
      <dsp:nvSpPr>
        <dsp:cNvPr id="0" name=""/>
        <dsp:cNvSpPr/>
      </dsp:nvSpPr>
      <dsp:spPr>
        <a:xfrm>
          <a:off x="2689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6C401-3892-4BBA-81E1-FC10C5145340}">
      <dsp:nvSpPr>
        <dsp:cNvPr id="0" name=""/>
        <dsp:cNvSpPr/>
      </dsp:nvSpPr>
      <dsp:spPr>
        <a:xfrm>
          <a:off x="3689496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kern="1200" dirty="0"/>
            <a:t>V-Butt Welding Symbol</a:t>
          </a:r>
        </a:p>
      </dsp:txBody>
      <dsp:txXfrm>
        <a:off x="3689496" y="450535"/>
        <a:ext cx="3272980" cy="1022806"/>
      </dsp:txXfrm>
    </dsp:sp>
    <dsp:sp modelId="{7684AC68-A1D1-43C2-BC0E-A5B82FAD048F}">
      <dsp:nvSpPr>
        <dsp:cNvPr id="0" name=""/>
        <dsp:cNvSpPr/>
      </dsp:nvSpPr>
      <dsp:spPr>
        <a:xfrm>
          <a:off x="3553122" y="302796"/>
          <a:ext cx="715964" cy="1073946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51592" t="3812" r="-72408" b="-3812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60A7D0-2A1B-447D-9B15-F870BDA9C138}">
      <dsp:nvSpPr>
        <dsp:cNvPr id="0" name=""/>
        <dsp:cNvSpPr/>
      </dsp:nvSpPr>
      <dsp:spPr>
        <a:xfrm>
          <a:off x="7239930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kern="1200" dirty="0"/>
            <a:t>Bevel butt welding symbol </a:t>
          </a:r>
        </a:p>
      </dsp:txBody>
      <dsp:txXfrm>
        <a:off x="7239930" y="450535"/>
        <a:ext cx="3272980" cy="1022806"/>
      </dsp:txXfrm>
    </dsp:sp>
    <dsp:sp modelId="{980C8665-BFA6-42DD-938A-AF06C0A7FEF2}">
      <dsp:nvSpPr>
        <dsp:cNvPr id="0" name=""/>
        <dsp:cNvSpPr/>
      </dsp:nvSpPr>
      <dsp:spPr>
        <a:xfrm>
          <a:off x="7103555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E2849-E315-42F2-A3EB-F5FD51CB87CB}">
      <dsp:nvSpPr>
        <dsp:cNvPr id="0" name=""/>
        <dsp:cNvSpPr/>
      </dsp:nvSpPr>
      <dsp:spPr>
        <a:xfrm>
          <a:off x="139063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kern="1200" dirty="0"/>
            <a:t>the J-butt welding symbol</a:t>
          </a:r>
        </a:p>
      </dsp:txBody>
      <dsp:txXfrm>
        <a:off x="139063" y="1738135"/>
        <a:ext cx="3272980" cy="1022806"/>
      </dsp:txXfrm>
    </dsp:sp>
    <dsp:sp modelId="{535493C6-5D01-4750-AE0A-DE0D9E3CD98B}">
      <dsp:nvSpPr>
        <dsp:cNvPr id="0" name=""/>
        <dsp:cNvSpPr/>
      </dsp:nvSpPr>
      <dsp:spPr>
        <a:xfrm>
          <a:off x="2689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FF173-3A90-4349-8140-5C447059A908}">
      <dsp:nvSpPr>
        <dsp:cNvPr id="0" name=""/>
        <dsp:cNvSpPr/>
      </dsp:nvSpPr>
      <dsp:spPr>
        <a:xfrm>
          <a:off x="3689496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kern="1200" dirty="0"/>
            <a:t>The U-butt joint</a:t>
          </a:r>
        </a:p>
      </dsp:txBody>
      <dsp:txXfrm>
        <a:off x="3689496" y="1738135"/>
        <a:ext cx="3272980" cy="1022806"/>
      </dsp:txXfrm>
    </dsp:sp>
    <dsp:sp modelId="{AACD04E6-6777-47BF-A99D-936B16F53A30}">
      <dsp:nvSpPr>
        <dsp:cNvPr id="0" name=""/>
        <dsp:cNvSpPr/>
      </dsp:nvSpPr>
      <dsp:spPr>
        <a:xfrm>
          <a:off x="3553122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2107C-B9B4-48D8-9926-BDF133AC1E1B}">
      <dsp:nvSpPr>
        <dsp:cNvPr id="0" name=""/>
        <dsp:cNvSpPr/>
      </dsp:nvSpPr>
      <dsp:spPr>
        <a:xfrm>
          <a:off x="7239930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kern="1200"/>
            <a:t>Fillet welding symbols</a:t>
          </a:r>
        </a:p>
      </dsp:txBody>
      <dsp:txXfrm>
        <a:off x="7239930" y="1738135"/>
        <a:ext cx="3272980" cy="1022806"/>
      </dsp:txXfrm>
    </dsp:sp>
    <dsp:sp modelId="{F36D389E-CAE2-4A0A-A107-43C4AD472934}">
      <dsp:nvSpPr>
        <dsp:cNvPr id="0" name=""/>
        <dsp:cNvSpPr/>
      </dsp:nvSpPr>
      <dsp:spPr>
        <a:xfrm>
          <a:off x="7103555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70000" r="-70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33603-75AF-475D-AE44-64D6D05284EA}">
      <dsp:nvSpPr>
        <dsp:cNvPr id="0" name=""/>
        <dsp:cNvSpPr/>
      </dsp:nvSpPr>
      <dsp:spPr>
        <a:xfrm>
          <a:off x="1914280" y="3025734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kern="1200" dirty="0"/>
            <a:t>Site weld symbol</a:t>
          </a:r>
        </a:p>
      </dsp:txBody>
      <dsp:txXfrm>
        <a:off x="1914280" y="3025734"/>
        <a:ext cx="3272980" cy="1022806"/>
      </dsp:txXfrm>
    </dsp:sp>
    <dsp:sp modelId="{4B8D3302-42A0-48DA-9900-2EB96F02FF19}">
      <dsp:nvSpPr>
        <dsp:cNvPr id="0" name=""/>
        <dsp:cNvSpPr/>
      </dsp:nvSpPr>
      <dsp:spPr>
        <a:xfrm>
          <a:off x="1777906" y="2877996"/>
          <a:ext cx="715964" cy="1073946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70" t="2542" r="-145530" b="-2542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4DBB8-7B64-4C0F-A559-18E6A6FA2FF5}">
      <dsp:nvSpPr>
        <dsp:cNvPr id="0" name=""/>
        <dsp:cNvSpPr/>
      </dsp:nvSpPr>
      <dsp:spPr>
        <a:xfrm>
          <a:off x="5464713" y="3025734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kern="1200" dirty="0"/>
            <a:t>Weld all round symbol</a:t>
          </a:r>
        </a:p>
      </dsp:txBody>
      <dsp:txXfrm>
        <a:off x="5464713" y="3025734"/>
        <a:ext cx="3272980" cy="1022806"/>
      </dsp:txXfrm>
    </dsp:sp>
    <dsp:sp modelId="{47F877B9-D8C8-4B82-98F4-54E10368A5A5}">
      <dsp:nvSpPr>
        <dsp:cNvPr id="0" name=""/>
        <dsp:cNvSpPr/>
      </dsp:nvSpPr>
      <dsp:spPr>
        <a:xfrm>
          <a:off x="5328339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F07DD-3B88-4F24-A59A-A83BA852C0B0}">
      <dsp:nvSpPr>
        <dsp:cNvPr id="0" name=""/>
        <dsp:cNvSpPr/>
      </dsp:nvSpPr>
      <dsp:spPr>
        <a:xfrm>
          <a:off x="9704" y="1018766"/>
          <a:ext cx="2900429" cy="4172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i="0" kern="1200" dirty="0"/>
            <a:t>Before Welding:</a:t>
          </a:r>
          <a:endParaRPr lang="en-ZA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The inspector familiarizes themselves with relevant codes, standards, drawings, and welding procedures.</a:t>
          </a:r>
          <a:endParaRPr lang="en-Z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Welder qualification and material confirmation are carried out.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Inspection of welding consumables is performed.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Joint preparation and alignment are checked before welding begins.</a:t>
          </a:r>
        </a:p>
      </dsp:txBody>
      <dsp:txXfrm>
        <a:off x="94655" y="1103717"/>
        <a:ext cx="2730527" cy="4002297"/>
      </dsp:txXfrm>
    </dsp:sp>
    <dsp:sp modelId="{C8E7B2C1-A348-47B2-B259-B9B2D5C83B70}">
      <dsp:nvSpPr>
        <dsp:cNvPr id="0" name=""/>
        <dsp:cNvSpPr/>
      </dsp:nvSpPr>
      <dsp:spPr>
        <a:xfrm>
          <a:off x="3200176" y="2745212"/>
          <a:ext cx="614890" cy="719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000" kern="1200"/>
        </a:p>
      </dsp:txBody>
      <dsp:txXfrm>
        <a:off x="3200176" y="2889073"/>
        <a:ext cx="430423" cy="431584"/>
      </dsp:txXfrm>
    </dsp:sp>
    <dsp:sp modelId="{51C728B4-0F08-4A0C-96FC-117BE6BB8CBC}">
      <dsp:nvSpPr>
        <dsp:cNvPr id="0" name=""/>
        <dsp:cNvSpPr/>
      </dsp:nvSpPr>
      <dsp:spPr>
        <a:xfrm>
          <a:off x="4070304" y="1018766"/>
          <a:ext cx="2900429" cy="4172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i="0" kern="1200" dirty="0"/>
            <a:t>During Welding:</a:t>
          </a:r>
          <a:endParaRPr lang="en-ZA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The inspector monitors the welding process and parameters.</a:t>
          </a:r>
          <a:endParaRPr lang="en-Z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Ensures alignment with the welding procedure specification (WPS).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Observes root runs, root run dressing, and interpass temperatures.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Conducts inspections of welding consumables during the welding process.</a:t>
          </a:r>
        </a:p>
      </dsp:txBody>
      <dsp:txXfrm>
        <a:off x="4155255" y="1103717"/>
        <a:ext cx="2730527" cy="4002297"/>
      </dsp:txXfrm>
    </dsp:sp>
    <dsp:sp modelId="{4E8BBC56-746C-4A84-ACEB-AE26309BC9AC}">
      <dsp:nvSpPr>
        <dsp:cNvPr id="0" name=""/>
        <dsp:cNvSpPr/>
      </dsp:nvSpPr>
      <dsp:spPr>
        <a:xfrm>
          <a:off x="7260777" y="2745212"/>
          <a:ext cx="614890" cy="719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000" kern="1200"/>
        </a:p>
      </dsp:txBody>
      <dsp:txXfrm>
        <a:off x="7260777" y="2889073"/>
        <a:ext cx="430423" cy="431584"/>
      </dsp:txXfrm>
    </dsp:sp>
    <dsp:sp modelId="{29810F99-9278-4697-B0C7-A39B2A913A2C}">
      <dsp:nvSpPr>
        <dsp:cNvPr id="0" name=""/>
        <dsp:cNvSpPr/>
      </dsp:nvSpPr>
      <dsp:spPr>
        <a:xfrm>
          <a:off x="8130905" y="1018766"/>
          <a:ext cx="2900429" cy="41721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i="0" kern="1200" dirty="0"/>
            <a:t>After Welding:</a:t>
          </a:r>
          <a:endParaRPr lang="en-ZA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An identification number is marked near the joint.</a:t>
          </a:r>
          <a:endParaRPr lang="en-Z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Comprehensive visual inspection is conducted.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Any surface defects are identified and repaired according to approved procedures.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Possible defects include cracks, underfill, undercut, surface porosity, overlap, lack of side wall fusion, arc strikes, spatters, excessive penetration, and unacceptable weld profiles.</a:t>
          </a:r>
        </a:p>
      </dsp:txBody>
      <dsp:txXfrm>
        <a:off x="8215856" y="1103717"/>
        <a:ext cx="2730527" cy="4002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E6758-1FFD-2342-AA53-5F892B1F990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1F9-FCCD-C745-B4E9-70C8855F46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9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F7E2D-7B8F-4F80-BF99-5B46D35C2FAD}" type="datetimeFigureOut">
              <a:rPr lang="en-ZA" smtClean="0"/>
              <a:t>2024/03/01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46900-4EDF-44E7-B007-0B5AD608C12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4655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08" y="192745"/>
            <a:ext cx="11806187" cy="6472517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48238" y="4720201"/>
            <a:ext cx="8659119" cy="176128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2" y="4980501"/>
            <a:ext cx="8036851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2" y="5439804"/>
            <a:ext cx="8036851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7896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9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93533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2" y="933684"/>
            <a:ext cx="1145222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155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baseline="0" dirty="0"/>
            </a:lvl1pPr>
          </a:lstStyle>
          <a:p>
            <a:pPr lvl="0"/>
            <a:r>
              <a:rPr lang="en-US" dirty="0"/>
              <a:t>4 contacts with short description</a:t>
            </a:r>
            <a:endParaRPr lang="en-Z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368301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2044702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44" hasCustomPrompt="1"/>
          </p:nvPr>
        </p:nvSpPr>
        <p:spPr>
          <a:xfrm>
            <a:off x="2044702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94" name="Text Placeholder 14"/>
          <p:cNvSpPr>
            <a:spLocks noGrp="1"/>
          </p:cNvSpPr>
          <p:nvPr>
            <p:ph type="body" sz="quarter" idx="45" hasCustomPrompt="1"/>
          </p:nvPr>
        </p:nvSpPr>
        <p:spPr>
          <a:xfrm>
            <a:off x="2044702" y="2212777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14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6281085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15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7957486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16" name="Text Placeholder 14"/>
          <p:cNvSpPr>
            <a:spLocks noGrp="1"/>
          </p:cNvSpPr>
          <p:nvPr>
            <p:ph type="body" sz="quarter" idx="48" hasCustomPrompt="1"/>
          </p:nvPr>
        </p:nvSpPr>
        <p:spPr>
          <a:xfrm>
            <a:off x="7957486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17" name="Text Placeholder 14"/>
          <p:cNvSpPr>
            <a:spLocks noGrp="1"/>
          </p:cNvSpPr>
          <p:nvPr>
            <p:ph type="body" sz="quarter" idx="49" hasCustomPrompt="1"/>
          </p:nvPr>
        </p:nvSpPr>
        <p:spPr>
          <a:xfrm>
            <a:off x="7957486" y="2212777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18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368301" y="3930637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19" name="Text Placeholder 14"/>
          <p:cNvSpPr>
            <a:spLocks noGrp="1"/>
          </p:cNvSpPr>
          <p:nvPr>
            <p:ph type="body" sz="quarter" idx="51" hasCustomPrompt="1"/>
          </p:nvPr>
        </p:nvSpPr>
        <p:spPr>
          <a:xfrm>
            <a:off x="2044702" y="3930641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20" name="Text Placeholder 14"/>
          <p:cNvSpPr>
            <a:spLocks noGrp="1"/>
          </p:cNvSpPr>
          <p:nvPr>
            <p:ph type="body" sz="quarter" idx="52" hasCustomPrompt="1"/>
          </p:nvPr>
        </p:nvSpPr>
        <p:spPr>
          <a:xfrm>
            <a:off x="2044702" y="4200901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21" name="Text Placeholder 14"/>
          <p:cNvSpPr>
            <a:spLocks noGrp="1"/>
          </p:cNvSpPr>
          <p:nvPr>
            <p:ph type="body" sz="quarter" idx="53" hasCustomPrompt="1"/>
          </p:nvPr>
        </p:nvSpPr>
        <p:spPr>
          <a:xfrm>
            <a:off x="2044702" y="4441439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22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6281085" y="3930637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23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7957486" y="3930641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24" name="Text Placeholder 14"/>
          <p:cNvSpPr>
            <a:spLocks noGrp="1"/>
          </p:cNvSpPr>
          <p:nvPr>
            <p:ph type="body" sz="quarter" idx="56" hasCustomPrompt="1"/>
          </p:nvPr>
        </p:nvSpPr>
        <p:spPr>
          <a:xfrm>
            <a:off x="7957486" y="4200901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25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7957486" y="4441439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2" y="933684"/>
            <a:ext cx="1145222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581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baseline="0" dirty="0"/>
            </a:lvl1pPr>
          </a:lstStyle>
          <a:p>
            <a:pPr lvl="0"/>
            <a:r>
              <a:rPr lang="en-US" dirty="0"/>
              <a:t>2 contacts with long description</a:t>
            </a:r>
            <a:endParaRPr lang="en-Z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368301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2044702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44" hasCustomPrompt="1"/>
          </p:nvPr>
        </p:nvSpPr>
        <p:spPr>
          <a:xfrm>
            <a:off x="2044702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94" name="Text Placeholder 14"/>
          <p:cNvSpPr>
            <a:spLocks noGrp="1"/>
          </p:cNvSpPr>
          <p:nvPr>
            <p:ph type="body" sz="quarter" idx="45" hasCustomPrompt="1"/>
          </p:nvPr>
        </p:nvSpPr>
        <p:spPr>
          <a:xfrm>
            <a:off x="2044702" y="2212780"/>
            <a:ext cx="3863041" cy="377209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14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6281085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15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7957486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16" name="Text Placeholder 14"/>
          <p:cNvSpPr>
            <a:spLocks noGrp="1"/>
          </p:cNvSpPr>
          <p:nvPr>
            <p:ph type="body" sz="quarter" idx="48" hasCustomPrompt="1"/>
          </p:nvPr>
        </p:nvSpPr>
        <p:spPr>
          <a:xfrm>
            <a:off x="7957486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17" name="Text Placeholder 14"/>
          <p:cNvSpPr>
            <a:spLocks noGrp="1"/>
          </p:cNvSpPr>
          <p:nvPr>
            <p:ph type="body" sz="quarter" idx="49" hasCustomPrompt="1"/>
          </p:nvPr>
        </p:nvSpPr>
        <p:spPr>
          <a:xfrm>
            <a:off x="7957486" y="2212780"/>
            <a:ext cx="3863041" cy="377209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2" y="933684"/>
            <a:ext cx="1145222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130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739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1" y="1674627"/>
            <a:ext cx="5530475" cy="431025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290049" y="1674627"/>
            <a:ext cx="5530475" cy="431025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1" y="1272146"/>
            <a:ext cx="55304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90049" y="1272146"/>
            <a:ext cx="55304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967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1" y="1703298"/>
            <a:ext cx="3701675" cy="428158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47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243577" y="1703298"/>
            <a:ext cx="3701675" cy="428158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18849" y="1703298"/>
            <a:ext cx="3701675" cy="428158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1" y="1272146"/>
            <a:ext cx="37016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243577" y="1272146"/>
            <a:ext cx="37016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118849" y="1272146"/>
            <a:ext cx="37016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2022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2" y="1277382"/>
            <a:ext cx="5592849" cy="4707497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227296" y="1268413"/>
            <a:ext cx="5593229" cy="47164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270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2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2" y="3378204"/>
            <a:ext cx="5592849" cy="2606675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68300" y="1277378"/>
            <a:ext cx="5593229" cy="19478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227298" y="1277382"/>
            <a:ext cx="5592849" cy="2606675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227296" y="4037013"/>
            <a:ext cx="5593229" cy="19478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6121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3" y="3440676"/>
            <a:ext cx="3620748" cy="2544203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47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68301" y="1268417"/>
            <a:ext cx="3620995" cy="2010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283918" y="3440676"/>
            <a:ext cx="3620748" cy="2544203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283917" y="1268417"/>
            <a:ext cx="3620995" cy="2010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199531" y="3440676"/>
            <a:ext cx="3620748" cy="2544203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199532" y="1268417"/>
            <a:ext cx="3620995" cy="2010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31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08" y="192745"/>
            <a:ext cx="11806187" cy="647251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48238" y="4720201"/>
            <a:ext cx="8659119" cy="1761285"/>
          </a:xfrm>
          <a:prstGeom prst="rect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3" y="4980501"/>
            <a:ext cx="8051719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3" y="5439804"/>
            <a:ext cx="8051719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8936"/>
      </p:ext>
    </p:extLst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2" y="1268413"/>
            <a:ext cx="11452225" cy="4388316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2" y="5814833"/>
            <a:ext cx="11452225" cy="268661"/>
          </a:xfrm>
        </p:spPr>
        <p:txBody>
          <a:bodyPr anchor="b"/>
          <a:lstStyle>
            <a:lvl1pPr marL="0" indent="0">
              <a:buNone/>
              <a:defRPr sz="675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footnote/source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029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3E4FC6-B4DF-8F40-9162-C43BB5960515}"/>
              </a:ext>
            </a:extLst>
          </p:cNvPr>
          <p:cNvSpPr/>
          <p:nvPr userDrawn="1"/>
        </p:nvSpPr>
        <p:spPr>
          <a:xfrm>
            <a:off x="-125260" y="-187890"/>
            <a:ext cx="12317260" cy="71648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2CA10-27FA-7C46-8CAC-46BEBF6F8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86345-261A-3C4C-AEA5-2E84B0738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ADF70-C50C-9A42-ACD0-277888C7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B3A1A-CF9D-E245-8426-60AF5205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6A66F-44D0-6945-9626-AF0D2C74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81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601281-DFEB-8044-9F8B-22E0D0D3C453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D31BBA-344D-924B-8E4B-AF01E0EF0546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ECA842-C538-2C42-9AC0-D0478A25B345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2A662CFF-F883-8A46-AB6E-15FA43E78F66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048539-F420-544B-8DB1-FA5D0B0B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8E02-B694-C241-9454-C03F7EF5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D1C2-B5A6-D84B-8570-AA4F33EC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AE71C-7B2F-0045-B238-135FF4D5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2B000-4243-D34E-9022-F0B6110A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548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92EAAD-109F-A146-89CF-3F14EB2EDFFA}"/>
              </a:ext>
            </a:extLst>
          </p:cNvPr>
          <p:cNvGrpSpPr/>
          <p:nvPr userDrawn="1"/>
        </p:nvGrpSpPr>
        <p:grpSpPr>
          <a:xfrm rot="16200000">
            <a:off x="9972046" y="3157585"/>
            <a:ext cx="1125740" cy="3289510"/>
            <a:chOff x="7788222" y="-853784"/>
            <a:chExt cx="1142236" cy="33377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C54391-0B3E-1445-BB38-23CC38558C92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382FA7-3081-944B-838D-922D57E8911C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047AC7A6-4956-3F43-8425-889F9A9728B2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5F2758-0E0E-EB4D-96FF-117F0B82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86A88-E18A-A847-87D2-10AA74E6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B273C-E5EE-1E44-BEA4-7FFD208F6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77803-C079-5945-8727-5AFD0F2E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F4267-B044-574F-B7F6-3210B60E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D1CF5-19AB-8A4D-BD1B-5BBB7ED4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016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3E4FC6-B4DF-8F40-9162-C43BB5960515}"/>
              </a:ext>
            </a:extLst>
          </p:cNvPr>
          <p:cNvSpPr/>
          <p:nvPr userDrawn="1"/>
        </p:nvSpPr>
        <p:spPr>
          <a:xfrm>
            <a:off x="-125260" y="-187890"/>
            <a:ext cx="12317260" cy="71648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2CA10-27FA-7C46-8CAC-46BEBF6F8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86345-261A-3C4C-AEA5-2E84B0738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ADF70-C50C-9A42-ACD0-277888C7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B3A1A-CF9D-E245-8426-60AF5205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6A66F-44D0-6945-9626-AF0D2C74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7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601281-DFEB-8044-9F8B-22E0D0D3C453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D31BBA-344D-924B-8E4B-AF01E0EF0546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ECA842-C538-2C42-9AC0-D0478A25B345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2A662CFF-F883-8A46-AB6E-15FA43E78F66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048539-F420-544B-8DB1-FA5D0B0B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8E02-B694-C241-9454-C03F7EF5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D1C2-B5A6-D84B-8570-AA4F33EC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AE71C-7B2F-0045-B238-135FF4D5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2B000-4243-D34E-9022-F0B6110A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16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B04638-71E4-0FAF-2B1F-76055F47B154}"/>
              </a:ext>
            </a:extLst>
          </p:cNvPr>
          <p:cNvSpPr/>
          <p:nvPr userDrawn="1"/>
        </p:nvSpPr>
        <p:spPr>
          <a:xfrm>
            <a:off x="-103239" y="-132735"/>
            <a:ext cx="12447639" cy="71529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DACAD-5533-EB49-A05F-F249586C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48BA8-8123-464F-8787-17D4FACE0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B1C1A-222A-2248-A180-F124D3CB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DB70F-8BE0-8B45-8193-BB3C130E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45014-7A5F-8340-91D6-42C7F092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571D86C-4019-ACDE-37E8-F01AE1AFE2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4380" y="5979065"/>
            <a:ext cx="1397644" cy="7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047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A071-DC71-004B-A2AD-15909A40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F8D8-701B-4B43-9268-9187A7DF0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85C47-3FA8-6D4D-8F46-507292BE0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4823E-D252-9B4D-BC9F-26A80167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5AA73-3148-F541-A422-BCDE9115E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A8795-A062-0F4F-9C4C-B40F931E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04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D1EA9BE-03B6-114D-ABD5-F27673233D07}"/>
              </a:ext>
            </a:extLst>
          </p:cNvPr>
          <p:cNvGrpSpPr/>
          <p:nvPr userDrawn="1"/>
        </p:nvGrpSpPr>
        <p:grpSpPr>
          <a:xfrm rot="16200000">
            <a:off x="9972046" y="3157585"/>
            <a:ext cx="1125740" cy="3289510"/>
            <a:chOff x="7788222" y="-853784"/>
            <a:chExt cx="1142236" cy="33377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D100AC-B63B-EA43-B395-13ED8E22D95C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E5978E-0A5C-004D-89AF-800C8535A958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86BB961-E90A-754C-97AC-20931F7B221A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AA1D69-7377-2648-A75A-A459118D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5DA07-CD7D-EA42-A42F-6ADCBBA2D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E3F9-1A00-374D-9699-24B00CDDE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65176-131F-E743-AC14-747DD4F37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6F914-3EF8-2943-B653-E1D6F541F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292A1-626E-C24D-AC7A-EA584BB8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2A129-E81E-1F4A-B93B-1667B006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2272C-D3D9-6B4C-A691-76B171D3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144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1076B-0A7B-5F49-ACFE-26F02585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CE7FF-3C8B-294E-91AD-CE353FF4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33F6C-5156-FB40-BDF6-A8BCF101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C2202-98EA-604B-A88D-88EA1679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1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92908" y="192745"/>
            <a:ext cx="11806187" cy="64725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2" y="4980501"/>
            <a:ext cx="8716419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2" y="5439804"/>
            <a:ext cx="8716419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2" y="673100"/>
            <a:ext cx="3572256" cy="246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20" y="673100"/>
            <a:ext cx="2252472" cy="7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42465"/>
      </p:ext>
    </p:extLst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60FB9-06F2-7B41-82A7-EF13F5EB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5ED38-02FF-7E44-A24F-0DDC3622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77978-8E2C-554E-A334-12B4D06A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90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92EAAD-109F-A146-89CF-3F14EB2EDFFA}"/>
              </a:ext>
            </a:extLst>
          </p:cNvPr>
          <p:cNvGrpSpPr/>
          <p:nvPr userDrawn="1"/>
        </p:nvGrpSpPr>
        <p:grpSpPr>
          <a:xfrm rot="16200000">
            <a:off x="9972046" y="3157585"/>
            <a:ext cx="1125740" cy="3289510"/>
            <a:chOff x="7788222" y="-853784"/>
            <a:chExt cx="1142236" cy="33377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C54391-0B3E-1445-BB38-23CC38558C92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382FA7-3081-944B-838D-922D57E8911C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047AC7A6-4956-3F43-8425-889F9A9728B2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5F2758-0E0E-EB4D-96FF-117F0B82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86A88-E18A-A847-87D2-10AA74E6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B273C-E5EE-1E44-BEA4-7FFD208F6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77803-C079-5945-8727-5AFD0F2E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F4267-B044-574F-B7F6-3210B60E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D1CF5-19AB-8A4D-BD1B-5BBB7ED4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08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97BD-E4C0-C94F-9C0B-3D857BC0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B625F-5D86-DC4F-8CB2-2DEAF21B8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9BA68-0243-E74D-9264-A088BF9A1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A9CF2-C08A-EC49-B3BD-CADF7BC4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5527-2ACF-3C45-BE81-A79E9A13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D5291-1D40-044A-BF88-15F9E189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28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8C81-5013-C949-AE05-5A80D1BD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7C8ED-68F6-1040-91D7-9D1D8D6C6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9579E-AA4C-6944-9459-3D2271FB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88957-E494-5A4E-97AC-246F0466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59959-9E5D-0042-8293-C7E85646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555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A9BD5-D74E-E342-8F9D-893CBF01C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B4556-A0D5-CF47-8C0D-FE38A7292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F0F5D-E94C-4948-AB4E-03EC3258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ADB57-5874-9241-BC6E-F451DD94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3C921-CA64-3E4D-BAB4-D47F37A3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119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4ECC-0316-9B4D-AB80-F6F172CD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4441B-56D2-6D4C-BA25-6DD0F0CC1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BFB3-12DA-2545-9315-A65F168D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C66F-ED31-D54F-AAA1-65FA92DB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3CFFF-55E4-D34C-A3A1-F6B1CF7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199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E128-B951-6F4A-8139-79D17D0A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617E-9188-0B4F-B89D-1422A0DFC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ABDC8-8CDF-6D46-8390-73C07F6A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E8FA1-6AFD-9E44-8F1F-2D9765A82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4E63E-E478-B44B-B8FD-98F41D41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808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A520-659A-E542-873D-40DBE2DF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98244-8435-A54E-9A73-07EDEAE5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DA460-3957-A34B-83C8-DA8C4EB4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A16F1-3393-8244-90B4-B1E1D7CB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D8A6-59B1-2D48-8CBA-B76EA261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93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3E83-E7D8-814B-8D2D-3A914C1C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1BE98-9061-B64D-8020-DC8EC1195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A7D3C-AB6B-A54B-B5EF-74A2203E8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6F402-1209-1B4C-AECB-5D862BE2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9049E-57A1-4340-A04C-1B3B5C87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B47D4-87E8-0640-A985-60AD26EF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00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2FE2-5FD9-BC48-8380-8E6B3F09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6B8C7-2EE7-E742-92C1-26EA9CEF8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1DC26-0ECF-144B-9D95-BA68D67F4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734C9-C343-D243-AAE1-D7B9DA53B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7EB19-D9E4-B041-B407-B766F44A2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A1474-CEA3-B542-A1D1-29179087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3BAA2B-1AC4-1245-A8EF-301A03E7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F2346-B5C3-6F4A-A618-D44B1A66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0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2" y="4980501"/>
            <a:ext cx="8716419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2" y="5439804"/>
            <a:ext cx="8716419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0AD7F-E5E1-7A4B-9681-4E8102DE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0243" y="4856650"/>
            <a:ext cx="4889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3979"/>
      </p:ext>
    </p:extLst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E8C9-298C-E743-A715-CD21905F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04939-D045-F142-81BE-3EE57819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DF99E-9B6C-E147-BE53-6EDCA3ED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71B60-B176-F944-9F4D-7047CC86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729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10480-2FF3-114A-AD61-996B009C8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3D9D4-287F-C04E-B4FB-33868B79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E41D9-66A6-C847-82EB-430BB1AF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588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2DF3-0371-CB47-92F1-B6C658B8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C23E-303A-EF40-98EF-94B1887E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1629A-8C14-8640-B745-DD2B3B358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D307E-125F-E445-B064-09AAB9AF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28C29-BA94-6344-88BD-9B674D36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0C4DA-EEA4-C849-BFD1-31F9EE6A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608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4A4C-DED4-8441-B815-05551ACD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CFAEB-3F86-1644-8A02-9ABBCEB4F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7256A-5446-B849-9ACA-C639B116C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8BBCF-3563-B942-9FDC-4548448E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3697A-CC70-2D4C-A287-BA49634F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289DD-4185-2943-83FB-7043170B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130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6B93-B293-E24F-B1FE-A029EEFF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176F4-DE5A-3B47-870B-2A15339BA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0F4A8-63C5-3842-83F1-E3CEFF225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5A456-3F77-5341-A36A-28DF88EB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F9599-DB12-5549-88B8-E4D2D0C3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740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6E25F-890A-2544-B20C-CB7E978AB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E3DEE-D335-AD40-AA9A-164387747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3BB04-C89A-1F4F-B8DE-33BE04FD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41307-61F3-AA44-AA6F-779AD8EB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432E9-C468-2C42-8F1E-756F252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264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CF38-EEB4-6443-8484-468CAB1C9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D6186-38B9-3C42-8FA9-755CB1539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FDB84-DCEF-224F-B495-93BEB600A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AC5FD-41D5-F14B-86D3-6D5D7C21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DB7C4-B84B-124F-99EE-1ACB56AC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105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47A-B069-E045-9BAA-B40F9DF3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E23D-F948-354A-A427-5388C30BC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3D3DB-E73B-D341-A5F6-2807873B6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8E1B9-22BF-B949-99ED-0CD9D8B7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6079D-3FD4-524B-A72E-A62A5406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650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468F-B914-904F-BD8B-6D922F7C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79933-4C16-9546-A32D-7B8BF2394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1CC3-84B8-E143-9575-283CCE3FA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927DF-CE8C-4944-90EB-9D553DF43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0D9A-89C3-3D44-BD1F-1FF9C8B2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393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7B81-833E-6D44-B649-A25821C0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CD07F-5475-7B4F-98B0-4B4C2C410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66491-B362-5642-A9D7-EB1AA9787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7C654-EB31-5E44-8E46-61B3F721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25CF6-730E-4449-A36C-FE714759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CD8CC-FE9D-0947-8862-397DE468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4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92908" y="192745"/>
            <a:ext cx="11806187" cy="64725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>
          <a:xfrm>
            <a:off x="394823" y="3173508"/>
            <a:ext cx="114023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94821" y="2453901"/>
            <a:ext cx="7359651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divider title</a:t>
            </a:r>
            <a:endParaRPr lang="en-ZA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2" y="673100"/>
            <a:ext cx="3572256" cy="246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20" y="673100"/>
            <a:ext cx="2252472" cy="7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2877"/>
      </p:ext>
    </p:extLst>
  </p:cSld>
  <p:clrMapOvr>
    <a:masterClrMapping/>
  </p:clrMapOvr>
  <p:transition spd="slow"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6B81-DC92-4F4E-BC05-DFB89B4E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EC4F4-5F10-6D42-8DFC-EBF8D2B1F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757B0-023B-FC4B-AF8B-578FC8D4E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E5CAE-2FD6-204D-A89E-DE2776DF0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A03D0-0C06-B745-AE14-21FA0B192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57350" indent="-28575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3F896-0592-7C41-B04D-88E8E814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99C56-A9F6-3F4E-ACF9-5E316601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4ACC0-2272-284D-9AC9-6D424F14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61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DD1C-FD96-6A48-9383-D03DCCFF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BD0D7-9488-244D-BAD5-4636DA61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7AE11-B0F8-3642-8724-C4FFCE4D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6044B-C122-6646-AA2E-5B1CF4AB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722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B5C22-589A-E744-80E9-E5F5CBAF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61928-C934-D84E-B36B-6B412EEFC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75E57-13B0-DB42-B329-78F65436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651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39F3-F0BE-2847-8B1E-B44852DB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E5A1-ED51-2149-A8DC-05C43962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 sz="3200"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 sz="2800"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 sz="2400"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 sz="2000"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86E46-BE48-0642-96C4-341268964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288-253A-104D-BD0C-7350C011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A2CC1-72B0-C54E-83EC-9D785193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7CB88-E353-6946-9BD3-7A8065282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394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B2BC-6D86-B94A-93FB-596A0908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34B3B-54E4-494B-A8AF-9DCF9400F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2B1EE-6212-AD41-B247-3E3A35B96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23ED1-C3BB-8641-AB5A-9F3A1A95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DB17B-DC3C-BA4B-BD9F-94D3E0CD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B5499-D1A6-4745-AA5D-53944B86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490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8E63-3062-C646-A421-A79DE03E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CD99C-CA6C-B144-A4FE-8B4ACB8D9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8F59-707D-1144-B34F-23B02095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6B7BA-BDDE-5D47-B8D5-0E78FEDA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6CFB-FAF4-7945-9B39-5DED949E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74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DF627-AE88-4345-9E2C-E7CCF53EB6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3CFD5-3C46-C14F-B49A-518A2403B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16361-B71B-574B-BC73-6AE869F4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D454F-14B1-284C-A33E-22152E2D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989A-F2D6-7541-81B3-8C681A52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84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DA41-88CB-C542-861A-AF257AF9B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EF840-EDA5-3D42-8C06-AF4AFCD1A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513EE-FA24-3D4D-BD25-FAB1997E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44AC-A247-0344-AD1C-D3C505D2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C6EE-9413-094A-BE5B-1484F75F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01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8EAC67A-5F5C-5D44-855F-3A7F260E1DBE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2FEADF-FD88-8844-8471-9CC0D812871D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B0DE254-1114-D642-9CB3-41449D5A72BF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D3D3FFB8-2385-934A-9BC7-025B83275C37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6C396-1D7F-9F4E-B7C7-061D22C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8A6B8-028C-4B46-A81A-83D66397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FEFB-4EC0-B14E-B323-3806545E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F7A6B-E198-1344-B9AA-70153F0B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8C106-81CE-DC47-AFE0-A2B5D70E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584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2C57-AA9F-414B-994B-613F4CAB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DB4FE-8EEB-1047-A9C5-D4B0F7053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5962C-8A0C-5640-B433-4C31EE5DF9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2A9E-2F9A-0C46-AEDD-9B66D32E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E9C29-AB15-A448-9DE9-599ABB8F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6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92908" y="192745"/>
            <a:ext cx="11806187" cy="647251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394823" y="3173508"/>
            <a:ext cx="114023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821" y="2453901"/>
            <a:ext cx="7359651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divider title</a:t>
            </a:r>
            <a:endParaRPr lang="en-ZA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2" y="673100"/>
            <a:ext cx="3572256" cy="246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20" y="673100"/>
            <a:ext cx="2252472" cy="7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24096"/>
      </p:ext>
    </p:extLst>
  </p:cSld>
  <p:clrMapOvr>
    <a:masterClrMapping/>
  </p:clrMapOvr>
  <p:transition spd="slow">
    <p:push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CC23-A54C-1E42-8D02-384067CB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084F-AD96-3C48-B48A-D3A6A23DC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74A18-A8AD-1B46-82C1-095C26E92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3130F-7A4F-5E44-BA30-BC8A099352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95959-F09E-E845-999D-A89CBA8D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A2EDD-9E74-254D-BBB8-E0B1F077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996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062E-E392-A94A-BD53-0307B582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3B4A1-D523-D941-A3D1-E82E56BC3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F135F-A691-A744-982E-FFEB86295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DBC2B-7687-F649-B6E1-697DC27A4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116B7-42EB-334D-B277-7C01758FE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210EC3-023B-8540-A51B-2C1E4870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898A9-7B88-7C41-AED4-42F31F37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28FCA-6A11-DC4A-A9C4-C5A099F5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252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2AAF-F0D8-2342-A9B8-764E4C22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8D40C-E639-C642-A4FC-3F173CC2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785C5-5BFC-9B43-B80E-07F2AE2B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08A39-5B97-3841-8A62-D4224036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714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ED393-150B-BE4B-863E-DEE1E1864E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47414-966B-5849-8711-C91D0A25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DEAB2-2C78-5E4B-870A-2E2F7B76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247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A575-1B1F-A74D-A890-B0AECEA4A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92B8F-26BA-C040-9C23-FB4DFB98B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08782-D194-B345-B757-A94A95D3A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DBE54-2B2D-0E41-97F3-10C322D4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26DBB-3DCF-A243-8CB1-2D75E0A4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9FCC4-4A18-6949-AB7C-98CE53FF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1346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09E0-B660-8249-855B-27A3C41C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731F8-809D-AD42-A564-81169991B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29CAC-FE30-F440-A118-61A2E9C14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12D80-074D-E444-915D-40D155A2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9511-44D0-184F-A61A-08E58F40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6B2A3-165E-B74F-9B40-AF19C57A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364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28B8-7FF4-5F4E-80C9-CCDAE0C1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6E174-4394-4540-B05E-F1CA5C5C3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B1336-949A-4D42-B914-D6412B4A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9BCB7-2C4F-004B-8A45-2EDD425F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0D31A-46BA-6A49-A6AD-E2CCBBEE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094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66D9E-B633-DB4D-899A-EC50FA315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A4789-003A-F947-8CB3-F8CA6412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0CFAF-316D-7144-A244-A7C34559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527A7-4638-804D-BE3C-4E29FAF4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9850F-FBDA-3743-8A6C-1B18D74A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8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693" y="1102659"/>
            <a:ext cx="11600331" cy="1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</p:spTree>
    <p:extLst>
      <p:ext uri="{BB962C8B-B14F-4D97-AF65-F5344CB8AC3E}">
        <p14:creationId xmlns:p14="http://schemas.microsoft.com/office/powerpoint/2010/main" val="3473196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693" y="1102659"/>
            <a:ext cx="11600331" cy="1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31693" y="896471"/>
            <a:ext cx="11600331" cy="2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4905" y="6186561"/>
            <a:ext cx="508839" cy="5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5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693" y="1102659"/>
            <a:ext cx="11600331" cy="1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31693" y="896471"/>
            <a:ext cx="11600331" cy="2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465AD0-CEA8-2B4A-B540-7C7FFAE46F76}"/>
              </a:ext>
            </a:extLst>
          </p:cNvPr>
          <p:cNvCxnSpPr>
            <a:cxnSpLocks/>
          </p:cNvCxnSpPr>
          <p:nvPr userDrawn="1"/>
        </p:nvCxnSpPr>
        <p:spPr>
          <a:xfrm>
            <a:off x="331693" y="6203547"/>
            <a:ext cx="10941553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97225"/>
            <a:ext cx="11460525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2" y="1268413"/>
            <a:ext cx="11452225" cy="471646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784543" y="6360871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368301" y="6203579"/>
            <a:ext cx="108913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4905" y="6186561"/>
            <a:ext cx="508839" cy="5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0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9" r:id="rId2"/>
    <p:sldLayoutId id="2147483722" r:id="rId3"/>
    <p:sldLayoutId id="2147483727" r:id="rId4"/>
    <p:sldLayoutId id="2147483724" r:id="rId5"/>
    <p:sldLayoutId id="2147483725" r:id="rId6"/>
    <p:sldLayoutId id="2147483650" r:id="rId7"/>
    <p:sldLayoutId id="2147483721" r:id="rId8"/>
    <p:sldLayoutId id="2147483720" r:id="rId9"/>
    <p:sldLayoutId id="2147483664" r:id="rId10"/>
    <p:sldLayoutId id="2147483711" r:id="rId11"/>
    <p:sldLayoutId id="2147483713" r:id="rId12"/>
    <p:sldLayoutId id="2147483714" r:id="rId13"/>
    <p:sldLayoutId id="2147483663" r:id="rId14"/>
    <p:sldLayoutId id="2147483715" r:id="rId15"/>
    <p:sldLayoutId id="2147483716" r:id="rId16"/>
    <p:sldLayoutId id="2147483717" r:id="rId17"/>
    <p:sldLayoutId id="2147483728" r:id="rId18"/>
    <p:sldLayoutId id="2147483718" r:id="rId19"/>
    <p:sldLayoutId id="2147483709" r:id="rId20"/>
    <p:sldLayoutId id="2147483779" r:id="rId21"/>
    <p:sldLayoutId id="2147483780" r:id="rId22"/>
    <p:sldLayoutId id="2147483781" r:id="rId2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 cap="none" spc="-23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23825" indent="-123825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3604" indent="-136922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97669" indent="-136922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507206" indent="-116681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616744" indent="-102394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70" userDrawn="1">
          <p15:clr>
            <a:srgbClr val="F26B43"/>
          </p15:clr>
        </p15:guide>
        <p15:guide id="2" pos="232" userDrawn="1">
          <p15:clr>
            <a:srgbClr val="F26B43"/>
          </p15:clr>
        </p15:guide>
        <p15:guide id="3" pos="7447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D04589-AFBE-6949-ABDD-94C7263FE673}"/>
              </a:ext>
            </a:extLst>
          </p:cNvPr>
          <p:cNvSpPr/>
          <p:nvPr userDrawn="1"/>
        </p:nvSpPr>
        <p:spPr>
          <a:xfrm>
            <a:off x="0" y="-23150"/>
            <a:ext cx="12192000" cy="68811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77877640-AB00-6A44-9A23-4057DE50C73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34380" y="5979065"/>
            <a:ext cx="1397644" cy="739749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B2C15ED-B7BB-F444-9F89-BCBEF7E5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64695D9-0847-444A-95CF-10FCDB1D0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7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4505B-A492-5F46-B15A-632E011599C3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DC8861-22BF-2749-B8A2-216FDE7CFF7A}"/>
              </a:ext>
            </a:extLst>
          </p:cNvPr>
          <p:cNvSpPr txBox="1"/>
          <p:nvPr userDrawn="1"/>
        </p:nvSpPr>
        <p:spPr>
          <a:xfrm>
            <a:off x="9806770" y="6241218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089398-C440-F94C-9B54-C15896E73FD2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29C395-C8B0-984A-89C8-81C2213D3F34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DCE435-FCC2-B54B-AFD1-BF1C1ADE0EDD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D29ECD59-62EB-0F46-9F3F-6CF2D26C9A26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961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EC642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C6727"/>
        </a:buClr>
        <a:buFont typeface="Wingdings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F2BB95-6AF3-9A4D-B787-E59BADF1285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4380" y="5985167"/>
            <a:ext cx="1397644" cy="73945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BD1BA88-100A-8A4A-B645-D13FB12B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7838B27-3B41-734D-BD74-A36E80AD6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7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87FA68-E501-1642-83D6-E4184A33EC3E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31587A-98CB-5644-84BF-E194DFE611A2}"/>
              </a:ext>
            </a:extLst>
          </p:cNvPr>
          <p:cNvSpPr txBox="1"/>
          <p:nvPr userDrawn="1"/>
        </p:nvSpPr>
        <p:spPr>
          <a:xfrm>
            <a:off x="9806770" y="6241218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9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C6422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B6C5D3-2D8F-2343-BF53-6836AE1963D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424" y="5944643"/>
            <a:ext cx="1397644" cy="739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24AD0-2F30-3D4A-80C4-56B0A357B1A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1693" y="5984779"/>
            <a:ext cx="1037519" cy="6591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D6F676-17F4-134D-A196-877D8780A10A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32F5C6-5BD2-B14C-A2BD-A79571943E8A}"/>
              </a:ext>
            </a:extLst>
          </p:cNvPr>
          <p:cNvSpPr txBox="1"/>
          <p:nvPr userDrawn="1"/>
        </p:nvSpPr>
        <p:spPr>
          <a:xfrm>
            <a:off x="9806770" y="6206647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66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824924-CE92-6647-BEFD-3B53E39C9028}"/>
              </a:ext>
            </a:extLst>
          </p:cNvPr>
          <p:cNvSpPr/>
          <p:nvPr userDrawn="1"/>
        </p:nvSpPr>
        <p:spPr>
          <a:xfrm>
            <a:off x="0" y="-23149"/>
            <a:ext cx="12192000" cy="5895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933E36-1F97-F246-B1F5-99F0AC6BBE1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4380" y="5985167"/>
            <a:ext cx="1397644" cy="73945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2F5BD-0A9E-254D-989B-6D317062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9ECBE-7D01-1F48-A197-A15250807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7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273D59-39A0-584F-BBF8-C2BC8FC6E26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1693" y="5984779"/>
            <a:ext cx="1037519" cy="6591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9F17CD-5D89-BA4E-BE03-78353D65AECD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8FBEA6-495C-8F44-B473-5412CC36DD1A}"/>
              </a:ext>
            </a:extLst>
          </p:cNvPr>
          <p:cNvSpPr txBox="1"/>
          <p:nvPr userDrawn="1"/>
        </p:nvSpPr>
        <p:spPr>
          <a:xfrm>
            <a:off x="9806770" y="6241218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79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F2652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F26522"/>
        </a:buClr>
        <a:buFont typeface="Wingdings" pitchFamily="2" charset="2"/>
        <a:buChar char="§"/>
        <a:defRPr sz="20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8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6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4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2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330509-2BA7-9FC4-3CB3-0123737C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91" b="6091"/>
          <a:stretch/>
        </p:blipFill>
        <p:spPr>
          <a:xfrm>
            <a:off x="-119929" y="-172768"/>
            <a:ext cx="12311929" cy="7203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F13D61-09B6-6980-8F5D-EEDC8236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892" y="6053181"/>
            <a:ext cx="1419420" cy="609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360CD-D3B7-9AC4-E3E3-36101E96C7F3}"/>
              </a:ext>
            </a:extLst>
          </p:cNvPr>
          <p:cNvSpPr txBox="1"/>
          <p:nvPr/>
        </p:nvSpPr>
        <p:spPr>
          <a:xfrm>
            <a:off x="8316035" y="2531099"/>
            <a:ext cx="3875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265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REALITY</a:t>
            </a:r>
          </a:p>
          <a:p>
            <a:pPr algn="r"/>
            <a:r>
              <a:rPr lang="en-US" sz="2800" b="1" dirty="0">
                <a:solidFill>
                  <a:srgbClr val="F265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WELDING TRAINING</a:t>
            </a:r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BCBEADD7-02D1-7B5D-58CA-A13D3EE9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894" y="-272956"/>
            <a:ext cx="3625106" cy="191798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81DE440-4D2F-2730-ECD9-8CA65F7DD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62" y="3707522"/>
            <a:ext cx="4491361" cy="1743943"/>
          </a:xfrm>
        </p:spPr>
        <p:txBody>
          <a:bodyPr>
            <a:noAutofit/>
          </a:bodyPr>
          <a:lstStyle/>
          <a:p>
            <a:pPr algn="r"/>
            <a:r>
              <a:rPr lang="en-ZA" sz="2000" b="1" dirty="0">
                <a:solidFill>
                  <a:schemeClr val="bg1"/>
                </a:solidFill>
              </a:rPr>
              <a:t>CODED WELDER: OFO 651202-02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</a:rPr>
              <a:t>KM-03: WELDING CODES, STANDARDS AND PARAMETERS, NQF LEVEL 04, CREDITS 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02999C-1C4F-A810-3E03-4C2354084044}"/>
              </a:ext>
            </a:extLst>
          </p:cNvPr>
          <p:cNvCxnSpPr>
            <a:cxnSpLocks/>
          </p:cNvCxnSpPr>
          <p:nvPr/>
        </p:nvCxnSpPr>
        <p:spPr>
          <a:xfrm>
            <a:off x="7674462" y="3633669"/>
            <a:ext cx="4517538" cy="0"/>
          </a:xfrm>
          <a:prstGeom prst="line">
            <a:avLst/>
          </a:prstGeom>
          <a:ln w="28575"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474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A13D-F37B-5315-ED9C-BE491F03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33" y="160409"/>
            <a:ext cx="11982734" cy="1325563"/>
          </a:xfrm>
        </p:spPr>
        <p:txBody>
          <a:bodyPr>
            <a:normAutofit/>
          </a:bodyPr>
          <a:lstStyle/>
          <a:p>
            <a:r>
              <a:rPr lang="en-ZA" sz="4000" i="1" dirty="0"/>
              <a:t>Welding Abbreviations, terminology, and definitions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426F4-D388-0326-8C71-929833766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79" y="1253331"/>
            <a:ext cx="10515600" cy="4351338"/>
          </a:xfrm>
        </p:spPr>
        <p:txBody>
          <a:bodyPr/>
          <a:lstStyle/>
          <a:p>
            <a:r>
              <a:rPr lang="en-US" b="0" i="0" dirty="0">
                <a:effectLst/>
                <a:latin typeface="Söhne"/>
              </a:rPr>
              <a:t>Welding is a complex field with its own set of abbreviations, terminology, and definitions.</a:t>
            </a:r>
          </a:p>
          <a:p>
            <a:r>
              <a:rPr lang="en-US" dirty="0">
                <a:latin typeface="Söhne"/>
              </a:rPr>
              <a:t>It is</a:t>
            </a:r>
            <a:r>
              <a:rPr lang="en-US" b="0" i="0" dirty="0">
                <a:effectLst/>
                <a:latin typeface="Söhne"/>
              </a:rPr>
              <a:t> a critical process in various industries, including construction, automotive, aerospace, shipbuilding, energy production, and manufacturing. </a:t>
            </a:r>
          </a:p>
          <a:p>
            <a:r>
              <a:rPr lang="en-US" b="0" i="0" dirty="0">
                <a:effectLst/>
                <a:latin typeface="Söhne"/>
              </a:rPr>
              <a:t>Understanding the different abbreviation, terminology and definitions assist with understanding the scope of work.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Söhne"/>
              </a:rPr>
              <a:t> </a:t>
            </a:r>
            <a:r>
              <a:rPr lang="en-US" sz="1800" b="0" i="0" dirty="0">
                <a:effectLst/>
                <a:latin typeface="Söhne"/>
              </a:rPr>
              <a:t>(students to receive a list of welding terminologies)</a:t>
            </a: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9305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4F4A5-3078-65E2-79A2-F72650FF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786218" cy="13688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latin typeface="+mj-lt"/>
                <a:cs typeface="+mj-cs"/>
              </a:rPr>
              <a:t>Assessment activity </a:t>
            </a:r>
            <a:br>
              <a:rPr lang="en-US" sz="3600" dirty="0">
                <a:latin typeface="+mj-lt"/>
                <a:cs typeface="+mj-cs"/>
              </a:rPr>
            </a:br>
            <a:r>
              <a:rPr lang="en-US" sz="3600" dirty="0">
                <a:latin typeface="+mj-lt"/>
                <a:cs typeface="+mj-cs"/>
              </a:rPr>
              <a:t>1. Define and elaborate on the scope of work required from these images.</a:t>
            </a:r>
          </a:p>
        </p:txBody>
      </p:sp>
      <p:pic>
        <p:nvPicPr>
          <p:cNvPr id="5" name="Content Placeholder 4" descr="Diagram of a welding process&#10;&#10;Description automatically generated">
            <a:extLst>
              <a:ext uri="{FF2B5EF4-FFF2-40B4-BE49-F238E27FC236}">
                <a16:creationId xmlns:a16="http://schemas.microsoft.com/office/drawing/2014/main" id="{BD0308F3-2757-044E-33FE-1FB78C86D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645" y="2337520"/>
            <a:ext cx="4328219" cy="3365190"/>
          </a:xfrm>
          <a:prstGeom prst="rect">
            <a:avLst/>
          </a:prstGeom>
        </p:spPr>
      </p:pic>
      <p:pic>
        <p:nvPicPr>
          <p:cNvPr id="7" name="Picture 6" descr="Diagram of a welding work&#10;&#10;Description automatically generated">
            <a:extLst>
              <a:ext uri="{FF2B5EF4-FFF2-40B4-BE49-F238E27FC236}">
                <a16:creationId xmlns:a16="http://schemas.microsoft.com/office/drawing/2014/main" id="{B5E1E557-C87C-85FE-97E8-6EC19C0AA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56" y="2680666"/>
            <a:ext cx="4483510" cy="2678897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D36C-2467-B4BA-A5D0-6FF4EC50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related to welding parameters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6A13-34FA-D042-4546-5018B6B86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ZA" dirty="0"/>
              <a:t>Welding Procedure Specifications </a:t>
            </a:r>
            <a:endParaRPr lang="en-US" dirty="0"/>
          </a:p>
          <a:p>
            <a:r>
              <a:rPr lang="en-US" dirty="0"/>
              <a:t>A Welding Procedure Specification (WPS) is a formal document that guides welders in creating quality welds according to code requirements.</a:t>
            </a:r>
          </a:p>
          <a:p>
            <a:r>
              <a:rPr lang="en-US" dirty="0"/>
              <a:t>Each material alloy and welding type has its own WPS.</a:t>
            </a:r>
          </a:p>
          <a:p>
            <a:r>
              <a:rPr lang="en-US" dirty="0"/>
              <a:t>A Procedure Qualification Record (PQR or WPQR) validates the WPS through rigorous testing.</a:t>
            </a:r>
          </a:p>
          <a:p>
            <a:r>
              <a:rPr lang="en-US" dirty="0"/>
              <a:t>Welders are certified through a Welder Qualification Test Record (WQTR) to ensure they can work within the specified WPS.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5352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B904-1215-1531-7C09-2F03D689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826" y="815502"/>
            <a:ext cx="9602337" cy="481036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Components of a welding procedure</a:t>
            </a:r>
            <a:endParaRPr lang="en-Z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809336-F8B6-3CA2-A78E-AF971DC2B5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108370"/>
              </p:ext>
            </p:extLst>
          </p:nvPr>
        </p:nvGraphicFramePr>
        <p:xfrm>
          <a:off x="0" y="1886851"/>
          <a:ext cx="12023678" cy="3108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745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95A2-A4BF-67D0-46AC-31C8EF4A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9191" cy="890469"/>
          </a:xfrm>
        </p:spPr>
        <p:txBody>
          <a:bodyPr>
            <a:normAutofit/>
          </a:bodyPr>
          <a:lstStyle/>
          <a:p>
            <a:r>
              <a:rPr lang="en-US" sz="4000" i="1" dirty="0"/>
              <a:t>Key notes </a:t>
            </a:r>
            <a:endParaRPr lang="en-ZA" sz="4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CDD88-DF1D-CE91-5450-AF948AD54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22" y="1143236"/>
            <a:ext cx="10652078" cy="47116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Approved welding procedures meet standards including essential variables.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South African Institute of Welding (</a:t>
            </a:r>
            <a:r>
              <a:rPr lang="en-US" dirty="0"/>
              <a:t>SAIW) uses a database for approval.</a:t>
            </a:r>
          </a:p>
          <a:p>
            <a:r>
              <a:rPr lang="en-US" dirty="0"/>
              <a:t>Mixing different codes is not allowed and qualification heat treatment must match production.</a:t>
            </a:r>
          </a:p>
          <a:p>
            <a:r>
              <a:rPr lang="en-US" dirty="0"/>
              <a:t>Accredited labs with oversight conduct tests.</a:t>
            </a:r>
          </a:p>
          <a:p>
            <a:r>
              <a:rPr lang="en-US" dirty="0"/>
              <a:t>Weld proximity follows safety standards.</a:t>
            </a:r>
          </a:p>
          <a:p>
            <a:r>
              <a:rPr lang="en-US" dirty="0"/>
              <a:t>Welders must meet code qualifications.</a:t>
            </a:r>
          </a:p>
          <a:p>
            <a:r>
              <a:rPr lang="en-US" dirty="0"/>
              <a:t>Petrochemical industry requires specific welding procedures.</a:t>
            </a:r>
          </a:p>
          <a:p>
            <a:r>
              <a:rPr lang="en-US" dirty="0"/>
              <a:t>Welding Procedure Data Sheet (WPDS) specifies parameters.</a:t>
            </a:r>
          </a:p>
          <a:p>
            <a:r>
              <a:rPr lang="en-US" dirty="0"/>
              <a:t> Proper WPDS completion is crucial, and errors are highlighted.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1455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A1CF-AB0F-E5B7-A0E4-5EC5FAC6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412"/>
          </a:xfrm>
        </p:spPr>
        <p:txBody>
          <a:bodyPr>
            <a:normAutofit/>
          </a:bodyPr>
          <a:lstStyle/>
          <a:p>
            <a:r>
              <a:rPr lang="en-ZA" sz="4000" i="1" dirty="0"/>
              <a:t>Welding parameters, welding positions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8E86F-90B7-D321-09BE-0B1A2FD40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27" y="1296538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quality of the weld and the amount of metal deposited in the weld are both affected by a range parameters. </a:t>
            </a:r>
          </a:p>
          <a:p>
            <a:pPr>
              <a:lnSpc>
                <a:spcPct val="150000"/>
              </a:lnSpc>
            </a:pPr>
            <a:r>
              <a:rPr lang="en-US" dirty="0"/>
              <a:t>These parameters include the welding current, arc voltage, welding speed, electrode feed rate, electrode extension, electrode size, electrode alignment, electrode polarity, and the composition of the shielding gas.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82219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E464-DEEB-721A-0E94-CFB6E76E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The 5 key parameters of welding </a:t>
            </a:r>
            <a:endParaRPr lang="en-ZA" sz="36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3285C-067D-BAEC-FC2A-57AE4FD1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375249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Weld quality and the amount of deposited metal in a weld depend on key welding (CLAMS) factors: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Current</a:t>
            </a:r>
            <a:r>
              <a:rPr lang="en-US" dirty="0"/>
              <a:t>: Amperage affects bead size and depth.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Arc Length</a:t>
            </a:r>
            <a:r>
              <a:rPr lang="en-US" dirty="0"/>
              <a:t>: Distance between electrode tip and weld puddle controls heat.</a:t>
            </a:r>
          </a:p>
          <a:p>
            <a:endParaRPr lang="en-US" dirty="0"/>
          </a:p>
          <a:p>
            <a:r>
              <a:rPr lang="en-US" b="1" dirty="0"/>
              <a:t>Angle</a:t>
            </a:r>
            <a:r>
              <a:rPr lang="en-US" dirty="0"/>
              <a:t>: Work and travel angles impact heat distribution.</a:t>
            </a:r>
          </a:p>
          <a:p>
            <a:endParaRPr lang="en-US" dirty="0"/>
          </a:p>
          <a:p>
            <a:r>
              <a:rPr lang="en-US" b="1" dirty="0"/>
              <a:t>Manipulation</a:t>
            </a:r>
            <a:r>
              <a:rPr lang="en-US" dirty="0"/>
              <a:t>: Hand movements guide electrode for proper penetration.</a:t>
            </a:r>
          </a:p>
          <a:p>
            <a:endParaRPr lang="en-US" dirty="0"/>
          </a:p>
          <a:p>
            <a:r>
              <a:rPr lang="en-US" b="1" dirty="0"/>
              <a:t>Speed</a:t>
            </a:r>
            <a:r>
              <a:rPr lang="en-US" dirty="0"/>
              <a:t>: Adjusting welding speed ensures desired bead size and penetration.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382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B777-479A-7AF4-2CC9-488C769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92" y="310534"/>
            <a:ext cx="11796215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The following chart shows how some CLAMS variables impact a weld bead: </a:t>
            </a:r>
            <a:endParaRPr lang="en-ZA" sz="2400" dirty="0"/>
          </a:p>
        </p:txBody>
      </p:sp>
      <p:pic>
        <p:nvPicPr>
          <p:cNvPr id="5" name="Content Placeholder 4" descr="A collage of different types of welding&#10;&#10;Description automatically generated">
            <a:extLst>
              <a:ext uri="{FF2B5EF4-FFF2-40B4-BE49-F238E27FC236}">
                <a16:creationId xmlns:a16="http://schemas.microsoft.com/office/drawing/2014/main" id="{DFF40347-C370-FFCA-C059-2300E94E3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663" y="1252538"/>
            <a:ext cx="2986000" cy="4352925"/>
          </a:xfrm>
        </p:spPr>
      </p:pic>
    </p:spTree>
    <p:extLst>
      <p:ext uri="{BB962C8B-B14F-4D97-AF65-F5344CB8AC3E}">
        <p14:creationId xmlns:p14="http://schemas.microsoft.com/office/powerpoint/2010/main" val="3683127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1564-A46A-0A80-F8EE-67808DC6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Other parameters which could affect the quality of weld </a:t>
            </a:r>
            <a:endParaRPr lang="en-ZA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962A6-EA86-CAE3-79C0-3AC5B9BD2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488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Size</a:t>
            </a:r>
            <a:r>
              <a:rPr lang="en-US" dirty="0"/>
              <a:t>: Base metal thickness affects welding choices. It is a primary consideration.</a:t>
            </a:r>
          </a:p>
          <a:p>
            <a:r>
              <a:rPr lang="en-US" b="1" dirty="0"/>
              <a:t>Heat Control</a:t>
            </a:r>
            <a:r>
              <a:rPr lang="en-US" dirty="0"/>
              <a:t>: Metals disperse heat differently, requires monitoring heat is vital for preserving metal properties. </a:t>
            </a:r>
          </a:p>
          <a:p>
            <a:r>
              <a:rPr lang="en-US" b="1" dirty="0"/>
              <a:t>Welding Positions</a:t>
            </a:r>
            <a:r>
              <a:rPr lang="en-US" dirty="0"/>
              <a:t>: Welding position is where metal is joined, like on the ceiling or floor. Techniques allow welding in various positions. Unique positions may be needed for specific workpiece shapes or sizes.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3822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welding positions&#10;&#10;Description automatically generated">
            <a:extLst>
              <a:ext uri="{FF2B5EF4-FFF2-40B4-BE49-F238E27FC236}">
                <a16:creationId xmlns:a16="http://schemas.microsoft.com/office/drawing/2014/main" id="{CCB5EC79-8AD2-B988-CF49-70BCF47EC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430"/>
          <a:stretch/>
        </p:blipFill>
        <p:spPr>
          <a:xfrm>
            <a:off x="1535958" y="242484"/>
            <a:ext cx="8754454" cy="5344291"/>
          </a:xfrm>
        </p:spPr>
      </p:pic>
    </p:spTree>
    <p:extLst>
      <p:ext uri="{BB962C8B-B14F-4D97-AF65-F5344CB8AC3E}">
        <p14:creationId xmlns:p14="http://schemas.microsoft.com/office/powerpoint/2010/main" val="268104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A0BE-E62E-3DA2-690A-8229ADA9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ZA" sz="3200" dirty="0"/>
              <a:t>ABOUT THIS MODULE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6" descr="Welder">
            <a:extLst>
              <a:ext uri="{FF2B5EF4-FFF2-40B4-BE49-F238E27FC236}">
                <a16:creationId xmlns:a16="http://schemas.microsoft.com/office/drawing/2014/main" id="{276F6716-0A4B-5C76-D118-B44DD968E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7237" y="871146"/>
            <a:ext cx="4544763" cy="4544763"/>
          </a:xfrm>
          <a:prstGeom prst="rect">
            <a:avLst/>
          </a:prstGeom>
        </p:spPr>
      </p:pic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7BB6C1D2-C584-0096-8BB7-F03978FE7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8086"/>
              </p:ext>
            </p:extLst>
          </p:nvPr>
        </p:nvGraphicFramePr>
        <p:xfrm>
          <a:off x="464457" y="1596571"/>
          <a:ext cx="6894285" cy="412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5E2A6FE-2B9E-E178-B822-FD119F6FB542}"/>
              </a:ext>
            </a:extLst>
          </p:cNvPr>
          <p:cNvSpPr/>
          <p:nvPr/>
        </p:nvSpPr>
        <p:spPr>
          <a:xfrm>
            <a:off x="761840" y="682388"/>
            <a:ext cx="1066960" cy="313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77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1859-4CA8-2BF8-7D90-FD29AB8E4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0759" cy="535627"/>
          </a:xfrm>
        </p:spPr>
        <p:txBody>
          <a:bodyPr>
            <a:normAutofit fontScale="90000"/>
          </a:bodyPr>
          <a:lstStyle/>
          <a:p>
            <a:r>
              <a:rPr lang="en-ZA" i="1" dirty="0"/>
              <a:t>Welding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6527F-7513-491B-6FD7-763EEC8C3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59" y="900751"/>
            <a:ext cx="10515600" cy="4971411"/>
          </a:xfrm>
        </p:spPr>
        <p:txBody>
          <a:bodyPr/>
          <a:lstStyle/>
          <a:p>
            <a:r>
              <a:rPr lang="en-US" b="0" i="0" dirty="0">
                <a:effectLst/>
                <a:latin typeface="Söhne"/>
              </a:rPr>
              <a:t>These symbols provide a standardized way of representing welding processes and instructions on engineering and construction drawings.</a:t>
            </a:r>
          </a:p>
          <a:p>
            <a:r>
              <a:rPr lang="en-US" b="0" i="0" dirty="0">
                <a:effectLst/>
                <a:latin typeface="Söhne"/>
              </a:rPr>
              <a:t>They convey essential information to welders and inspectors about the type of weld, its dimensions, and other critical details. </a:t>
            </a:r>
          </a:p>
          <a:p>
            <a:endParaRPr lang="en-US" b="0" i="0" dirty="0">
              <a:effectLst/>
              <a:latin typeface="Söhne"/>
            </a:endParaRPr>
          </a:p>
          <a:p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92074-2A38-4042-3B36-C93E380CC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4" t="38744" r="33320" b="33950"/>
          <a:stretch/>
        </p:blipFill>
        <p:spPr>
          <a:xfrm>
            <a:off x="2057400" y="2843213"/>
            <a:ext cx="7043738" cy="29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4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0DDC-DD19-AB95-9ED2-DA908B82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23" y="1095280"/>
            <a:ext cx="4047699" cy="3592726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Before we attempt to construct (put together) a welding symbol for a specific joint. We must know where the different elements are placed on the symbol.</a:t>
            </a:r>
            <a:br>
              <a:rPr lang="en-US" sz="2400" dirty="0"/>
            </a:br>
            <a:r>
              <a:rPr lang="en-US" sz="2400" dirty="0"/>
              <a:t>* On the drawings’ notes, weld size, type of finish, etc. may be written down.</a:t>
            </a:r>
            <a:endParaRPr lang="en-ZA" sz="2400" dirty="0"/>
          </a:p>
        </p:txBody>
      </p:sp>
      <p:pic>
        <p:nvPicPr>
          <p:cNvPr id="5" name="Content Placeholder 4" descr="A diagram of a welding process&#10;&#10;Description automatically generated">
            <a:extLst>
              <a:ext uri="{FF2B5EF4-FFF2-40B4-BE49-F238E27FC236}">
                <a16:creationId xmlns:a16="http://schemas.microsoft.com/office/drawing/2014/main" id="{BF610C83-DFF1-F6AD-536A-3D8A3888E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5522" y="365125"/>
            <a:ext cx="7368655" cy="5053036"/>
          </a:xfrm>
        </p:spPr>
      </p:pic>
    </p:spTree>
    <p:extLst>
      <p:ext uri="{BB962C8B-B14F-4D97-AF65-F5344CB8AC3E}">
        <p14:creationId xmlns:p14="http://schemas.microsoft.com/office/powerpoint/2010/main" val="105496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351C-C930-DCCB-72A8-17D1ACDF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As a welder, you will receive either the side view or the front view welding symbol, not both. It is important to be able interpret the different welding symbols.</a:t>
            </a:r>
            <a:endParaRPr lang="en-ZA" dirty="0"/>
          </a:p>
        </p:txBody>
      </p:sp>
      <p:pic>
        <p:nvPicPr>
          <p:cNvPr id="4" name="Complete Welding Symbol Explained_ Weld Joints and Welding symbols_ Part 3">
            <a:hlinkClick r:id="" action="ppaction://media"/>
            <a:extLst>
              <a:ext uri="{FF2B5EF4-FFF2-40B4-BE49-F238E27FC236}">
                <a16:creationId xmlns:a16="http://schemas.microsoft.com/office/drawing/2014/main" id="{035B3A9A-BB63-0BD0-759B-49DAB7C3F0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4" y="1825626"/>
            <a:ext cx="6643781" cy="3737042"/>
          </a:xfrm>
        </p:spPr>
      </p:pic>
    </p:spTree>
    <p:extLst>
      <p:ext uri="{BB962C8B-B14F-4D97-AF65-F5344CB8AC3E}">
        <p14:creationId xmlns:p14="http://schemas.microsoft.com/office/powerpoint/2010/main" val="32390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6CFC-6ABC-3E42-3EF0-73747C29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791"/>
          </a:xfrm>
        </p:spPr>
        <p:txBody>
          <a:bodyPr>
            <a:normAutofit/>
          </a:bodyPr>
          <a:lstStyle/>
          <a:p>
            <a:r>
              <a:rPr lang="en-US" sz="4000" i="1" dirty="0"/>
              <a:t>Key points </a:t>
            </a:r>
            <a:endParaRPr lang="en-ZA" sz="4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F717-DA74-7D6E-42D4-47ADD4454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6916"/>
            <a:ext cx="10515600" cy="495004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Welding symbols are used to represent welding requirements on engineering drawings.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text explains different types of butt joints, such as square butt joints, V-butt joints, bevel butt joints, J-butt joints, and U-butt joints.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Welding symbols indicate where the welding should occur (arrow side, other side, or both sides).</a:t>
            </a:r>
          </a:p>
        </p:txBody>
      </p:sp>
    </p:spTree>
    <p:extLst>
      <p:ext uri="{BB962C8B-B14F-4D97-AF65-F5344CB8AC3E}">
        <p14:creationId xmlns:p14="http://schemas.microsoft.com/office/powerpoint/2010/main" val="1703880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3933A-90D0-D589-192E-AC8823DF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welding symbols for all welders</a:t>
            </a:r>
            <a:endParaRPr lang="en-Z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0EB1C1-7FEE-C3A9-2BFB-27E818156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2330421"/>
              </p:ext>
            </p:extLst>
          </p:nvPr>
        </p:nvGraphicFramePr>
        <p:xfrm>
          <a:off x="838200" y="162081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350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453A-E6AC-9161-D10A-D81DCE89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98" y="1138036"/>
            <a:ext cx="559820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Assessment activity </a:t>
            </a:r>
            <a:endParaRPr lang="en-ZA" sz="3200"/>
          </a:p>
        </p:txBody>
      </p:sp>
      <p:pic>
        <p:nvPicPr>
          <p:cNvPr id="5" name="Picture 4" descr="A diagram of different angles&#10;&#10;Description automatically generated">
            <a:extLst>
              <a:ext uri="{FF2B5EF4-FFF2-40B4-BE49-F238E27FC236}">
                <a16:creationId xmlns:a16="http://schemas.microsoft.com/office/drawing/2014/main" id="{592DEF5D-40EB-112A-43CA-1D388CA8A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18" y="327549"/>
            <a:ext cx="4182070" cy="525984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8738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CD079-3354-D7A1-A657-7774DE5C6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98" y="2551176"/>
            <a:ext cx="5444382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1. What does the weld symbol “v” stand for? </a:t>
            </a:r>
          </a:p>
          <a:p>
            <a:pPr marL="0" indent="0">
              <a:buNone/>
            </a:pPr>
            <a:r>
              <a:rPr lang="en-US" sz="2000" dirty="0"/>
              <a:t>2. What is known as the reference line?</a:t>
            </a:r>
          </a:p>
          <a:p>
            <a:pPr marL="0" indent="0">
              <a:buNone/>
            </a:pPr>
            <a:r>
              <a:rPr lang="en-US" sz="2000" dirty="0"/>
              <a:t>3. </a:t>
            </a:r>
          </a:p>
          <a:p>
            <a:pPr marL="0" indent="0">
              <a:buNone/>
            </a:pPr>
            <a:r>
              <a:rPr lang="en-US" sz="2000" dirty="0"/>
              <a:t>Discuss the expected welding outcome from the figure.  </a:t>
            </a:r>
            <a:endParaRPr lang="en-ZA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26FCD0-9B98-AB42-D11C-33B237541446}"/>
              </a:ext>
            </a:extLst>
          </p:cNvPr>
          <p:cNvSpPr/>
          <p:nvPr/>
        </p:nvSpPr>
        <p:spPr>
          <a:xfrm>
            <a:off x="5755598" y="655093"/>
            <a:ext cx="1113816" cy="482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76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90B6-6513-5877-D0D1-6B3931715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65125"/>
            <a:ext cx="11791666" cy="1325563"/>
          </a:xfrm>
        </p:spPr>
        <p:txBody>
          <a:bodyPr>
            <a:noAutofit/>
          </a:bodyPr>
          <a:lstStyle/>
          <a:p>
            <a:r>
              <a:rPr lang="en-US" sz="3600" i="1" dirty="0"/>
              <a:t>The effect of welding parameters on performance and their influence on the weld surface </a:t>
            </a:r>
            <a:endParaRPr lang="en-ZA" sz="36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11F5-599F-2357-AED6-5BB5B595B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welding, parameters are vital factors we must consider. </a:t>
            </a:r>
          </a:p>
          <a:p>
            <a:r>
              <a:rPr lang="en-US" dirty="0"/>
              <a:t>Just tacking and welding metal isn't enough; achieving a quality weld profile requires attention to five key variables: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Current setting,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Arc length,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Angle,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Travel speed, 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Electrode selection.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7149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A09F-C222-7539-4798-85CFEB0A6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8015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If these five essentials are not followed nor done even just one of it, there will be some weld discontinuities or defects will occur such as:</a:t>
            </a:r>
            <a:br>
              <a:rPr lang="en-US" sz="2700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93A04-6F65-6A02-A450-9F8C591C7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2964" cy="3169456"/>
          </a:xfrm>
        </p:spPr>
        <p:txBody>
          <a:bodyPr numCol="3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Porosities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Overlap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Undercut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Incomplete Fusion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Incomplete penetration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Insufficient throat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Cracks porosity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Insufficient leg size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Excessive convexity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Excessive spatters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Slag inclusions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Poor fusion.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3548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5770C-BB37-36A2-5CFC-7C47982A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3600" i="1" dirty="0"/>
              <a:t>Examples of welding defects</a:t>
            </a:r>
          </a:p>
        </p:txBody>
      </p:sp>
      <p:pic>
        <p:nvPicPr>
          <p:cNvPr id="5" name="Content Placeholder 4" descr="A diagram of different types of cracks&#10;&#10;Description automatically generated">
            <a:extLst>
              <a:ext uri="{FF2B5EF4-FFF2-40B4-BE49-F238E27FC236}">
                <a16:creationId xmlns:a16="http://schemas.microsoft.com/office/drawing/2014/main" id="{9D3D071F-9778-D14E-4A9D-F072E96DD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230" y="1288951"/>
            <a:ext cx="7643032" cy="4280097"/>
          </a:xfrm>
        </p:spPr>
      </p:pic>
    </p:spTree>
    <p:extLst>
      <p:ext uri="{BB962C8B-B14F-4D97-AF65-F5344CB8AC3E}">
        <p14:creationId xmlns:p14="http://schemas.microsoft.com/office/powerpoint/2010/main" val="2990307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A979-B681-81B4-5C1A-7D0FC199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The control of welding parameters</a:t>
            </a:r>
            <a:endParaRPr lang="en-ZA" sz="36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4BF6-40A3-673B-9C0C-984864DC9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17" y="1416192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Söhne"/>
              </a:rPr>
              <a:t>In SMAW (Shielded Metal Arc Welding), weld characteristics like bead size and penetration can be controlled by adjusting several variables: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Electrode size and type.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Amperage (controlled via the welding machine).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Electrode travel speed (the speed at which the electrode moves along the joint).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Arc length (the distance between the metal and the electrode tip, typically equal to the core wire's diameter).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Electrode angle (90 degrees for maximum penetration, 45 degrees for less).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Side-to-side motion of the electrode (affects weld width).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8771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E56B-F335-B1E3-39B7-B9BCA000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37" y="365125"/>
            <a:ext cx="109716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KT01: Codes and standards for welding</a:t>
            </a:r>
            <a:endParaRPr lang="en-Z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D42A6-ED73-46D4-38FF-2A3EDE8E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1484431"/>
            <a:ext cx="10515600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Welding codes and standards are essential for ensuring the quality, safety, and consistency of welding processes and products. </a:t>
            </a:r>
          </a:p>
          <a:p>
            <a:r>
              <a:rPr lang="en-US" b="0" i="0" dirty="0">
                <a:effectLst/>
              </a:rPr>
              <a:t>They are used both nationally and internationally to regulate various aspects of welding</a:t>
            </a:r>
            <a:endParaRPr lang="en-US" dirty="0"/>
          </a:p>
          <a:p>
            <a:r>
              <a:rPr lang="en-US" b="0" i="0" dirty="0">
                <a:effectLst/>
              </a:rPr>
              <a:t>Welding standards, often referred to as welding codes, are essential guidelines that ensure the quality, safety, and consistency of welding processes.</a:t>
            </a:r>
          </a:p>
          <a:p>
            <a:r>
              <a:rPr lang="en-US" b="0" i="0" dirty="0">
                <a:effectLst/>
              </a:rPr>
              <a:t>Different countries have their own organizations responsible for developing and maintaining welding codes.</a:t>
            </a:r>
          </a:p>
          <a:p>
            <a:endParaRPr lang="en-US" b="0" i="0" dirty="0">
              <a:effectLst/>
              <a:latin typeface="Söhne"/>
            </a:endParaRP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5207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E655A-3014-2A39-7264-D96135680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78" y="395785"/>
            <a:ext cx="10530385" cy="5227093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3900" b="0" i="0" dirty="0">
                <a:effectLst/>
                <a:latin typeface="Söhne"/>
              </a:rPr>
              <a:t>For GTAW (Gas Tungsten Arc Welding), control variables include: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Welding current (DCEN for better penetration and speed, DCEP for rapid electrode tip wear).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Welding voltage (higher voltage for easy arc initiation but wider welds).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Welding speed (affects heat input, faster speed reduces penetration and width).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Heat input (higher heat input results in slower cooling rates).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Shielding gases (argon commonly used for various materials, helium for thick aluminum).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Filler metal (used for plate thickness over 2 mm, selection based on matching parent material).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These control factors impact weld quality, appearance, and performance, and their adjustment depends on the welding process and materials being used.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12256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65A1-8124-D8DD-2041-6AB5225A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Visual inspection practices and methods</a:t>
            </a:r>
            <a:endParaRPr lang="en-ZA" sz="36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E574B-6C50-7A7D-A6E6-73A535815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4" y="1457135"/>
            <a:ext cx="10515600" cy="4351338"/>
          </a:xfrm>
        </p:spPr>
        <p:txBody>
          <a:bodyPr/>
          <a:lstStyle/>
          <a:p>
            <a:r>
              <a:rPr lang="en-US" dirty="0"/>
              <a:t>Visual examination of weld joint is an important activity, carried out to check the integrity and soundness of the weldment. </a:t>
            </a:r>
          </a:p>
          <a:p>
            <a:r>
              <a:rPr lang="en-US" dirty="0"/>
              <a:t>It is an economic activity, as it doesn’t require any costly equipment. </a:t>
            </a:r>
          </a:p>
          <a:p>
            <a:r>
              <a:rPr lang="en-US" dirty="0"/>
              <a:t>It must be carried out by a well experienced inspector. </a:t>
            </a:r>
          </a:p>
          <a:p>
            <a:r>
              <a:rPr lang="en-US" dirty="0"/>
              <a:t>The main responsibilities of a welding inspector are: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Code compliance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Workmanship control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Documentation Control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4971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80DA-8F26-9A09-BE07-4C00B57F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8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Visual examination requirements include: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6498-5F20-F22D-E10F-C0C24538F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131" y="1253331"/>
            <a:ext cx="10515600" cy="4351338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effectLst/>
                <a:latin typeface="Söhne"/>
              </a:rPr>
              <a:t>Adequate illumination, with a minimum of 350 Lux recommended, but it's better to have over 500 Lux.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The inspector should be within 600 mm of the item's surface, with a viewing angle of at least 30 degrees.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Additional tools that may be needed for visual inspection: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Welding gauges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Weld gap gauges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Linear misalignment gauges (Hi-Low)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Magnifying glass (X2 to X5)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Mirrored borescope or fiber optic viewing system (for restricted access situations).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5190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0EF6-D21C-AE4E-D224-B3B255FB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18" y="418256"/>
            <a:ext cx="4966409" cy="1264830"/>
          </a:xfrm>
        </p:spPr>
        <p:txBody>
          <a:bodyPr anchor="b">
            <a:normAutofit/>
          </a:bodyPr>
          <a:lstStyle/>
          <a:p>
            <a:r>
              <a:rPr lang="en-ZA" sz="2800" b="0" i="0" dirty="0">
                <a:solidFill>
                  <a:srgbClr val="374151"/>
                </a:solidFill>
                <a:effectLst/>
                <a:latin typeface="Söhne"/>
              </a:rPr>
              <a:t>An example of a measuring tool  used for visual examination is a Bridge Cam gauge measures</a:t>
            </a:r>
            <a:endParaRPr lang="en-ZA" sz="6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B373ABB-1832-4DAF-7CA7-5CCA417B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87" y="1888152"/>
            <a:ext cx="4415233" cy="3852257"/>
          </a:xfrm>
        </p:spPr>
        <p:txBody>
          <a:bodyPr anchor="t">
            <a:normAutofit/>
          </a:bodyPr>
          <a:lstStyle/>
          <a:p>
            <a:pPr algn="l"/>
            <a:r>
              <a:rPr lang="en-US" sz="2400" b="0" i="0" dirty="0">
                <a:effectLst/>
                <a:latin typeface="Söhne"/>
              </a:rPr>
              <a:t>This tool measures various dimensions in inches or millimeters, including: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Angle of Preparation (0° to 60°)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Excess Weld Metal (capping size)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Depth of Undercut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Depth of Pitting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Fillet Weld Throat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Fillet Weld Length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Misalignment (High-Low)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Content Placeholder 8" descr="A hand holding a circular object&#10;&#10;Description automatically generated">
            <a:extLst>
              <a:ext uri="{FF2B5EF4-FFF2-40B4-BE49-F238E27FC236}">
                <a16:creationId xmlns:a16="http://schemas.microsoft.com/office/drawing/2014/main" id="{6923DC89-500E-123A-8AD1-B10602EBA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8"/>
          <a:stretch/>
        </p:blipFill>
        <p:spPr>
          <a:xfrm>
            <a:off x="5444085" y="372901"/>
            <a:ext cx="6222628" cy="50430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781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9716-7520-B485-67E4-A74C0745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Visual inspection occurs at three stages</a:t>
            </a:r>
            <a:endParaRPr lang="en-ZA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63983D-C285-0FA2-A037-171777FFB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071521"/>
              </p:ext>
            </p:extLst>
          </p:nvPr>
        </p:nvGraphicFramePr>
        <p:xfrm>
          <a:off x="312761" y="532263"/>
          <a:ext cx="11041039" cy="6209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769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A54D1-46B2-A2B8-D605-18220D0E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468435"/>
            <a:ext cx="3455821" cy="1616203"/>
          </a:xfrm>
        </p:spPr>
        <p:txBody>
          <a:bodyPr anchor="b">
            <a:normAutofit/>
          </a:bodyPr>
          <a:lstStyle/>
          <a:p>
            <a:r>
              <a:rPr lang="en-ZA" sz="3200" dirty="0"/>
              <a:t>Assessment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07DFD-DB66-A62B-5127-29593A395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02" y="2219576"/>
            <a:ext cx="3989030" cy="3826381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Briefly state FIVE most important welding parameters.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List the EIGHT key welding symbols.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List FIVE </a:t>
            </a:r>
            <a:r>
              <a:rPr lang="en-ZA" sz="2000" dirty="0"/>
              <a:t>welding defects. </a:t>
            </a:r>
          </a:p>
          <a:p>
            <a:pPr marL="457200" indent="-457200">
              <a:buFont typeface="+mj-lt"/>
              <a:buAutoNum type="arabicPeriod"/>
            </a:pPr>
            <a:r>
              <a:rPr lang="en-ZA" sz="2000" dirty="0"/>
              <a:t>Explain/define the following welding positions in the figure.</a:t>
            </a:r>
          </a:p>
          <a:p>
            <a:endParaRPr lang="en-ZA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ZA" sz="2000" dirty="0"/>
          </a:p>
        </p:txBody>
      </p:sp>
      <p:pic>
        <p:nvPicPr>
          <p:cNvPr id="5" name="Picture 4" descr="A collection of different angles of metal&#10;&#10;Description automatically generated with medium confidence">
            <a:extLst>
              <a:ext uri="{FF2B5EF4-FFF2-40B4-BE49-F238E27FC236}">
                <a16:creationId xmlns:a16="http://schemas.microsoft.com/office/drawing/2014/main" id="{8AA61D27-5748-03D5-9ADC-CA51AB1DA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7" t="5280"/>
          <a:stretch/>
        </p:blipFill>
        <p:spPr>
          <a:xfrm>
            <a:off x="4644750" y="1091821"/>
            <a:ext cx="6732268" cy="439555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3846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330509-2BA7-9FC4-3CB3-0123737CB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1" r="4813"/>
          <a:stretch/>
        </p:blipFill>
        <p:spPr>
          <a:xfrm>
            <a:off x="-119929" y="-207776"/>
            <a:ext cx="9399385" cy="72035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A6D68D-CC19-692E-3138-49A358B01BEB}"/>
              </a:ext>
            </a:extLst>
          </p:cNvPr>
          <p:cNvSpPr/>
          <p:nvPr/>
        </p:nvSpPr>
        <p:spPr>
          <a:xfrm flipH="1">
            <a:off x="-119930" y="-207778"/>
            <a:ext cx="12311927" cy="7203533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77000">
                <a:schemeClr val="tx1">
                  <a:alpha val="34726"/>
                </a:schemeClr>
              </a:gs>
              <a:gs pos="51000">
                <a:srgbClr val="000000"/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13D61-09B6-6980-8F5D-EEDC8236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459" y="5718587"/>
            <a:ext cx="1419420" cy="609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360CD-D3B7-9AC4-E3E3-36101E96C7F3}"/>
              </a:ext>
            </a:extLst>
          </p:cNvPr>
          <p:cNvSpPr txBox="1"/>
          <p:nvPr/>
        </p:nvSpPr>
        <p:spPr>
          <a:xfrm>
            <a:off x="6932428" y="3365165"/>
            <a:ext cx="517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BCBEADD7-02D1-7B5D-58CA-A13D3EE9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73" y="298831"/>
            <a:ext cx="3625106" cy="19179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75C713-D456-EED2-083E-02A541B5E732}"/>
              </a:ext>
            </a:extLst>
          </p:cNvPr>
          <p:cNvCxnSpPr>
            <a:cxnSpLocks/>
          </p:cNvCxnSpPr>
          <p:nvPr/>
        </p:nvCxnSpPr>
        <p:spPr>
          <a:xfrm>
            <a:off x="6932428" y="4075400"/>
            <a:ext cx="5259569" cy="0"/>
          </a:xfrm>
          <a:prstGeom prst="line">
            <a:avLst/>
          </a:prstGeom>
          <a:ln w="28575"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2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551E77-A096-A28D-8B90-76F25C0E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14051"/>
          </a:xfrm>
        </p:spPr>
        <p:txBody>
          <a:bodyPr>
            <a:noAutofit/>
          </a:bodyPr>
          <a:lstStyle/>
          <a:p>
            <a:pPr marL="342900" indent="-342900">
              <a:spcBef>
                <a:spcPts val="1000"/>
              </a:spcBef>
              <a:buClr>
                <a:srgbClr val="EC642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The different codes and standards internationally adopted.</a:t>
            </a:r>
            <a:br>
              <a:rPr lang="en-US" sz="2400" dirty="0">
                <a:ea typeface="+mn-ea"/>
              </a:rPr>
            </a:br>
            <a:r>
              <a:rPr lang="en-US" sz="2400" dirty="0">
                <a:ea typeface="+mn-ea"/>
              </a:rPr>
              <a:t>- These codes and standards, collectively ensure that welding processes meet rigorous safety, efficiency, and quality standards. </a:t>
            </a:r>
            <a:br>
              <a:rPr lang="en-US" sz="2400" dirty="0">
                <a:ea typeface="+mn-ea"/>
              </a:rPr>
            </a:br>
            <a:r>
              <a:rPr lang="en-US" sz="2400" dirty="0">
                <a:ea typeface="+mn-ea"/>
              </a:rPr>
              <a:t>Their implementation benefits various industries and fosters global welding consistency.</a:t>
            </a:r>
            <a:endParaRPr lang="en-ZA" sz="2400" dirty="0">
              <a:ea typeface="+mn-e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43D555-91ED-2E6C-C129-2E130D884A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9992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719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F37C-7054-3AB0-FA76-8330D8D9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21" y="368490"/>
            <a:ext cx="12014579" cy="1325563"/>
          </a:xfrm>
        </p:spPr>
        <p:txBody>
          <a:bodyPr>
            <a:no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There are three major international standards organizations. These organizations collectively establish the World Standards. This includes: </a:t>
            </a:r>
            <a:endParaRPr lang="en-ZA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609D17-E358-2FD0-7F3D-DDB1EF2F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93" y="1253331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AA1A61F-0745-6285-34D4-DD613500C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1285899"/>
              </p:ext>
            </p:extLst>
          </p:nvPr>
        </p:nvGraphicFramePr>
        <p:xfrm>
          <a:off x="1698008" y="1587649"/>
          <a:ext cx="7828129" cy="4017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73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869B8-BF99-72EF-C6A7-F194CE4D9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23" y="137524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 South Africa, we follow standards made by a group called the South African Bureau of Standards (SABS), which are based on ISO.</a:t>
            </a:r>
          </a:p>
          <a:p>
            <a:r>
              <a:rPr lang="en-US" dirty="0"/>
              <a:t>Standards are comprehensive documents agreed upon by experts from various countries and approved by globally recognized bodies.</a:t>
            </a:r>
          </a:p>
          <a:p>
            <a:r>
              <a:rPr lang="en-US" dirty="0"/>
              <a:t>Standards make sure that things are the same no matter where you are in the world.</a:t>
            </a:r>
          </a:p>
        </p:txBody>
      </p:sp>
    </p:spTree>
    <p:extLst>
      <p:ext uri="{BB962C8B-B14F-4D97-AF65-F5344CB8AC3E}">
        <p14:creationId xmlns:p14="http://schemas.microsoft.com/office/powerpoint/2010/main" val="22440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56AE-9A93-EC19-E131-87FB3BD2E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532" y="0"/>
            <a:ext cx="12112388" cy="14773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i="1" dirty="0"/>
              <a:t>Standards for welding equipment and welding consumables, practices and product standards that contain welding requirements </a:t>
            </a:r>
            <a:endParaRPr lang="en-ZA" sz="3600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C635A120-1746-C1D7-DF6B-CAF131E5FA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342957"/>
              </p:ext>
            </p:extLst>
          </p:nvPr>
        </p:nvGraphicFramePr>
        <p:xfrm>
          <a:off x="436727" y="1477323"/>
          <a:ext cx="11354939" cy="42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363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82D0BB-85FB-AEA6-96C4-3D83791FDD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860245"/>
              </p:ext>
            </p:extLst>
          </p:nvPr>
        </p:nvGraphicFramePr>
        <p:xfrm>
          <a:off x="961030" y="47449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186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FBEE1A-F959-6290-352F-354638C0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i="1" dirty="0"/>
              <a:t>Some of the common welding standards from the international organizations </a:t>
            </a:r>
            <a:endParaRPr lang="en-ZA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D8934E-7852-AC16-A0EA-4282A919F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667800"/>
              </p:ext>
            </p:extLst>
          </p:nvPr>
        </p:nvGraphicFramePr>
        <p:xfrm>
          <a:off x="729018" y="132556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997327"/>
      </p:ext>
    </p:extLst>
  </p:cSld>
  <p:clrMapOvr>
    <a:masterClrMapping/>
  </p:clrMapOvr>
</p:sld>
</file>

<file path=ppt/theme/theme1.xml><?xml version="1.0" encoding="utf-8"?>
<a:theme xmlns:a="http://schemas.openxmlformats.org/drawingml/2006/main" name="UJ">
  <a:themeElements>
    <a:clrScheme name="UJ">
      <a:dk1>
        <a:srgbClr val="3C3C3C"/>
      </a:dk1>
      <a:lt1>
        <a:srgbClr val="FFFFFF"/>
      </a:lt1>
      <a:dk2>
        <a:srgbClr val="3C3C3C"/>
      </a:dk2>
      <a:lt2>
        <a:srgbClr val="A7A7A7"/>
      </a:lt2>
      <a:accent1>
        <a:srgbClr val="26003B"/>
      </a:accent1>
      <a:accent2>
        <a:srgbClr val="D95900"/>
      </a:accent2>
      <a:accent3>
        <a:srgbClr val="3C3C3C"/>
      </a:accent3>
      <a:accent4>
        <a:srgbClr val="E98837"/>
      </a:accent4>
      <a:accent5>
        <a:srgbClr val="A7A7A7"/>
      </a:accent5>
      <a:accent6>
        <a:srgbClr val="93809D"/>
      </a:accent6>
      <a:hlink>
        <a:srgbClr val="3C3C3C"/>
      </a:hlink>
      <a:folHlink>
        <a:srgbClr val="A7A7A7"/>
      </a:folHlink>
    </a:clrScheme>
    <a:fontScheme name="Custom 9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BS Only (Black background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JBS Only (White background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JBS black (Co-branding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6BD0115EBB554382E9105C8F3A4C21" ma:contentTypeVersion="9" ma:contentTypeDescription="Create a new document." ma:contentTypeScope="" ma:versionID="9b4ece1e93ee7ef2274affb0438e301d">
  <xsd:schema xmlns:xsd="http://www.w3.org/2001/XMLSchema" xmlns:xs="http://www.w3.org/2001/XMLSchema" xmlns:p="http://schemas.microsoft.com/office/2006/metadata/properties" xmlns:ns3="c035a0fb-921b-4cd7-a4c9-7fdfdf106d72" xmlns:ns4="65b037a2-c26c-46d1-972b-b247524fd939" targetNamespace="http://schemas.microsoft.com/office/2006/metadata/properties" ma:root="true" ma:fieldsID="7e8f9d1ae09c9b92edaa8e25378ab242" ns3:_="" ns4:_="">
    <xsd:import namespace="c035a0fb-921b-4cd7-a4c9-7fdfdf106d72"/>
    <xsd:import namespace="65b037a2-c26c-46d1-972b-b247524fd93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5a0fb-921b-4cd7-a4c9-7fdfdf106d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b037a2-c26c-46d1-972b-b247524fd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035a0fb-921b-4cd7-a4c9-7fdfdf106d72" xsi:nil="true"/>
  </documentManagement>
</p:properties>
</file>

<file path=customXml/itemProps1.xml><?xml version="1.0" encoding="utf-8"?>
<ds:datastoreItem xmlns:ds="http://schemas.openxmlformats.org/officeDocument/2006/customXml" ds:itemID="{3276BC5F-2D56-4EB2-A5A4-6015CBD23E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1C7332-DF5B-4DCC-86F4-11A5DF997C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35a0fb-921b-4cd7-a4c9-7fdfdf106d72"/>
    <ds:schemaRef ds:uri="65b037a2-c26c-46d1-972b-b247524fd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EA0A95-8455-4283-9F7C-29737B46FCF9}">
  <ds:schemaRefs>
    <ds:schemaRef ds:uri="http://schemas.microsoft.com/office/2006/documentManagement/types"/>
    <ds:schemaRef ds:uri="http://schemas.openxmlformats.org/package/2006/metadata/core-properties"/>
    <ds:schemaRef ds:uri="65b037a2-c26c-46d1-972b-b247524fd939"/>
    <ds:schemaRef ds:uri="http://purl.org/dc/elements/1.1/"/>
    <ds:schemaRef ds:uri="http://schemas.microsoft.com/office/infopath/2007/PartnerControls"/>
    <ds:schemaRef ds:uri="http://purl.org/dc/dcmitype/"/>
    <ds:schemaRef ds:uri="c035a0fb-921b-4cd7-a4c9-7fdfdf106d72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36894</TotalTime>
  <Words>2331</Words>
  <Application>Microsoft Office PowerPoint</Application>
  <PresentationFormat>Widescreen</PresentationFormat>
  <Paragraphs>248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Söhne</vt:lpstr>
      <vt:lpstr>Wingdings</vt:lpstr>
      <vt:lpstr>UJ</vt:lpstr>
      <vt:lpstr>JBS Only (Black background)</vt:lpstr>
      <vt:lpstr>JBS Only (White background)</vt:lpstr>
      <vt:lpstr>JBS black (Co-branding)</vt:lpstr>
      <vt:lpstr>Custom Design</vt:lpstr>
      <vt:lpstr>PowerPoint Presentation</vt:lpstr>
      <vt:lpstr>ABOUT THIS MODULE </vt:lpstr>
      <vt:lpstr>KT01: Codes and standards for welding</vt:lpstr>
      <vt:lpstr>The different codes and standards internationally adopted. - These codes and standards, collectively ensure that welding processes meet rigorous safety, efficiency, and quality standards.  Their implementation benefits various industries and fosters global welding consistency.</vt:lpstr>
      <vt:lpstr>There are three major international standards organizations. These organizations collectively establish the World Standards. This includes: </vt:lpstr>
      <vt:lpstr>PowerPoint Presentation</vt:lpstr>
      <vt:lpstr>Standards for welding equipment and welding consumables, practices and product standards that contain welding requirements </vt:lpstr>
      <vt:lpstr>PowerPoint Presentation</vt:lpstr>
      <vt:lpstr>Some of the common welding standards from the international organizations </vt:lpstr>
      <vt:lpstr>Welding Abbreviations, terminology, and definitions </vt:lpstr>
      <vt:lpstr>Assessment activity  1. Define and elaborate on the scope of work required from these images.</vt:lpstr>
      <vt:lpstr>Concepts related to welding parameters</vt:lpstr>
      <vt:lpstr>Components of a welding procedure</vt:lpstr>
      <vt:lpstr>Key notes </vt:lpstr>
      <vt:lpstr>Welding parameters, welding positions </vt:lpstr>
      <vt:lpstr>The 5 key parameters of welding </vt:lpstr>
      <vt:lpstr>The following chart shows how some CLAMS variables impact a weld bead: </vt:lpstr>
      <vt:lpstr>Other parameters which could affect the quality of weld </vt:lpstr>
      <vt:lpstr>PowerPoint Presentation</vt:lpstr>
      <vt:lpstr>Welding symbols</vt:lpstr>
      <vt:lpstr>Before we attempt to construct (put together) a welding symbol for a specific joint. We must know where the different elements are placed on the symbol. * On the drawings’ notes, weld size, type of finish, etc. may be written down.</vt:lpstr>
      <vt:lpstr>As a welder, you will receive either the side view or the front view welding symbol, not both. It is important to be able interpret the different welding symbols.</vt:lpstr>
      <vt:lpstr>Key points </vt:lpstr>
      <vt:lpstr>Key welding symbols for all welders</vt:lpstr>
      <vt:lpstr>Assessment activity </vt:lpstr>
      <vt:lpstr>The effect of welding parameters on performance and their influence on the weld surface </vt:lpstr>
      <vt:lpstr>If these five essentials are not followed nor done even just one of it, there will be some weld discontinuities or defects will occur such as: </vt:lpstr>
      <vt:lpstr>Examples of welding defects</vt:lpstr>
      <vt:lpstr>The control of welding parameters</vt:lpstr>
      <vt:lpstr>PowerPoint Presentation</vt:lpstr>
      <vt:lpstr>Visual inspection practices and methods</vt:lpstr>
      <vt:lpstr>Visual examination requirements include:</vt:lpstr>
      <vt:lpstr>An example of a measuring tool  used for visual examination is a Bridge Cam gauge measures</vt:lpstr>
      <vt:lpstr>Visual inspection occurs at three stages</vt:lpstr>
      <vt:lpstr>Assessment Activity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Debra</dc:creator>
  <cp:lastModifiedBy>Mtshali, Nokwethaba</cp:lastModifiedBy>
  <cp:revision>547</cp:revision>
  <dcterms:created xsi:type="dcterms:W3CDTF">2016-08-29T16:05:45Z</dcterms:created>
  <dcterms:modified xsi:type="dcterms:W3CDTF">2024-03-01T08:51:17Z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0x010100D46BD0115EBB554382E9105C8F3A4C21</vt:lpwstr>
  </property>
</Properties>
</file>